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1" r:id="rId13"/>
    <p:sldId id="273" r:id="rId14"/>
    <p:sldId id="274" r:id="rId15"/>
    <p:sldId id="269" r:id="rId16"/>
    <p:sldId id="275" r:id="rId17"/>
    <p:sldId id="276" r:id="rId18"/>
    <p:sldId id="278" r:id="rId19"/>
    <p:sldId id="280" r:id="rId20"/>
    <p:sldId id="281" r:id="rId21"/>
    <p:sldId id="282" r:id="rId22"/>
    <p:sldId id="283" r:id="rId23"/>
    <p:sldId id="285" r:id="rId24"/>
    <p:sldId id="316" r:id="rId25"/>
    <p:sldId id="286" r:id="rId26"/>
    <p:sldId id="287" r:id="rId27"/>
    <p:sldId id="288" r:id="rId28"/>
    <p:sldId id="290" r:id="rId29"/>
    <p:sldId id="292" r:id="rId30"/>
    <p:sldId id="293" r:id="rId31"/>
    <p:sldId id="294" r:id="rId32"/>
    <p:sldId id="295" r:id="rId33"/>
    <p:sldId id="296" r:id="rId34"/>
    <p:sldId id="297" r:id="rId35"/>
    <p:sldId id="299" r:id="rId36"/>
    <p:sldId id="300" r:id="rId37"/>
    <p:sldId id="302" r:id="rId38"/>
    <p:sldId id="303" r:id="rId39"/>
    <p:sldId id="305" r:id="rId40"/>
    <p:sldId id="306" r:id="rId41"/>
    <p:sldId id="308" r:id="rId42"/>
    <p:sldId id="309" r:id="rId43"/>
    <p:sldId id="310" r:id="rId44"/>
    <p:sldId id="312" r:id="rId45"/>
    <p:sldId id="313" r:id="rId46"/>
    <p:sldId id="311" r:id="rId47"/>
    <p:sldId id="314" r:id="rId48"/>
    <p:sldId id="31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93" autoAdjust="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BB39C-80FD-48F3-A897-12DC2177286D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21B3-6AF7-4B2B-911A-948CD1154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0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E21B3-6AF7-4B2B-911A-948CD11543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89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B0E70-DA7B-D849-BA7E-648F4EC5EE8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E21B3-6AF7-4B2B-911A-948CD11543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08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E21B3-6AF7-4B2B-911A-948CD11543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80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6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8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5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0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4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3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6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62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834FC-4B6B-4403-88B0-11079102E08A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85FBF-3F79-4A03-8ED4-CF76A4DF0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2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cuco.org/" TargetMode="External"/><Relationship Id="rId2" Type="http://schemas.openxmlformats.org/officeDocument/2006/relationships/hyperlink" Target="mailto:tagliazucchi.enzo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18" Type="http://schemas.openxmlformats.org/officeDocument/2006/relationships/image" Target="../media/image40.png"/><Relationship Id="rId3" Type="http://schemas.openxmlformats.org/officeDocument/2006/relationships/image" Target="../media/image25.jpeg"/><Relationship Id="rId21" Type="http://schemas.openxmlformats.org/officeDocument/2006/relationships/image" Target="../media/image43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jpeg"/><Relationship Id="rId2" Type="http://schemas.openxmlformats.org/officeDocument/2006/relationships/image" Target="../media/image24.png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tomas.cicchini@gmail.com" TargetMode="External"/><Relationship Id="rId3" Type="http://schemas.openxmlformats.org/officeDocument/2006/relationships/image" Target="../media/image2.jpeg"/><Relationship Id="rId7" Type="http://schemas.openxmlformats.org/officeDocument/2006/relationships/hyperlink" Target="mailto:spinto@df.uba.a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enzo@df.uba.ar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hyperlink" Target="mailto:ariberardino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4267200"/>
            <a:ext cx="6096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sz="2400" dirty="0" smtClean="0">
                <a:latin typeface="Bahnschrift SemiBold" pitchFamily="34" charset="0"/>
              </a:rPr>
              <a:t>Prof. Enzo </a:t>
            </a:r>
            <a:r>
              <a:rPr lang="es-AR" sz="2400" dirty="0" err="1" smtClean="0">
                <a:latin typeface="Bahnschrift SemiBold" pitchFamily="34" charset="0"/>
              </a:rPr>
              <a:t>Tagliazucchi</a:t>
            </a:r>
            <a:endParaRPr lang="es-AR" sz="2400" dirty="0" smtClean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r>
              <a:rPr lang="es-AR" sz="2400" dirty="0" err="1">
                <a:latin typeface="Bahnschrift SemiBold" pitchFamily="34" charset="0"/>
                <a:hlinkClick r:id="rId2"/>
              </a:rPr>
              <a:t>t</a:t>
            </a:r>
            <a:r>
              <a:rPr lang="es-AR" sz="2400" dirty="0" err="1" smtClean="0">
                <a:latin typeface="Bahnschrift SemiBold" pitchFamily="34" charset="0"/>
                <a:hlinkClick r:id="rId2"/>
              </a:rPr>
              <a:t>agliazucchi.enzo</a:t>
            </a:r>
            <a:r>
              <a:rPr lang="en-US" sz="2400" dirty="0" smtClean="0">
                <a:latin typeface="Bahnschrift SemiBold" pitchFamily="34" charset="0"/>
                <a:hlinkClick r:id="rId2"/>
              </a:rPr>
              <a:t>@googlemail.com</a:t>
            </a:r>
            <a:endParaRPr lang="en-US" sz="2400" dirty="0" smtClean="0">
              <a:latin typeface="Bahnschrift SemiBold" pitchFamily="34" charset="0"/>
            </a:endParaRPr>
          </a:p>
          <a:p>
            <a:r>
              <a:rPr lang="en-US" sz="2400" dirty="0" smtClean="0">
                <a:latin typeface="Bahnschrift SemiBold" pitchFamily="34" charset="0"/>
                <a:hlinkClick r:id="rId3"/>
              </a:rPr>
              <a:t>www.cocuco.org</a:t>
            </a:r>
            <a:r>
              <a:rPr lang="en-US" sz="2400" dirty="0" smtClean="0">
                <a:latin typeface="Bahnschrift SemiBold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57651"/>
            <a:ext cx="8763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sz="4400" dirty="0" smtClean="0">
                <a:latin typeface="Bahnschrift SemiBold" pitchFamily="34" charset="0"/>
              </a:rPr>
              <a:t>Laboratorio de datos, clase 1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r>
              <a:rPr lang="es-AR" sz="4400" dirty="0" smtClean="0">
                <a:latin typeface="Bahnschrift SemiBold" pitchFamily="34" charset="0"/>
              </a:rPr>
              <a:t>Introducción a la materia</a:t>
            </a: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Notebooks de </a:t>
            </a:r>
            <a:r>
              <a:rPr lang="es-AR" sz="4400" dirty="0" err="1" smtClean="0">
                <a:latin typeface="Bahnschrift SemiBold" pitchFamily="34" charset="0"/>
              </a:rPr>
              <a:t>Python</a:t>
            </a:r>
            <a:endParaRPr lang="es-AR" sz="4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1600"/>
            <a:ext cx="9067801" cy="366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5199284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Cada clase va a estar acompañada por un Notebook</a:t>
            </a:r>
          </a:p>
          <a:p>
            <a:endParaRPr lang="es-AR" b="1" u="sng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Los ejercicios se entregan como Notebook, con explicaciones (texto) y códigos que al ejecutarse cumplen la consigna (más sobre esto hoy)</a:t>
            </a:r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327" y="243840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¿Preguntas?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es la Cs. de Datos </a:t>
            </a:r>
            <a:r>
              <a:rPr lang="es-AR" sz="2800" dirty="0" smtClean="0">
                <a:latin typeface="Bahnschrift SemiBold" pitchFamily="34" charset="0"/>
              </a:rPr>
              <a:t>(primer intento)</a:t>
            </a:r>
            <a:endParaRPr lang="es-AR" sz="4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76400" y="1600200"/>
            <a:ext cx="3442855" cy="3276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05200" y="1600200"/>
            <a:ext cx="3581400" cy="3276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0800" y="3200400"/>
            <a:ext cx="3581400" cy="3276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34000" y="2438400"/>
            <a:ext cx="220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FF0000"/>
                </a:solidFill>
                <a:latin typeface="Bahnschrift SemiBold" pitchFamily="34" charset="0"/>
              </a:rPr>
              <a:t>Matemática, algoritmos, estadística</a:t>
            </a:r>
            <a:endParaRPr lang="es-AR" dirty="0" smtClean="0">
              <a:solidFill>
                <a:srgbClr val="FF0000"/>
              </a:solidFill>
              <a:latin typeface="Bahnschrift SemiBol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5200" y="52578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rgbClr val="00B050"/>
                </a:solidFill>
                <a:latin typeface="Bahnschrift SemiBold" pitchFamily="34" charset="0"/>
              </a:rPr>
              <a:t>Saber sobre el problema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0" y="24384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Machine </a:t>
            </a:r>
          </a:p>
          <a:p>
            <a:r>
              <a:rPr lang="es-AR" dirty="0" err="1" smtClean="0">
                <a:latin typeface="Bahnschrift SemiBold" pitchFamily="34" charset="0"/>
              </a:rPr>
              <a:t>learning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0" y="40018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Ciencia</a:t>
            </a:r>
          </a:p>
          <a:p>
            <a:r>
              <a:rPr lang="es-AR" dirty="0" smtClean="0">
                <a:latin typeface="Bahnschrift SemiBold" pitchFamily="34" charset="0"/>
              </a:rPr>
              <a:t>común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000" y="4114800"/>
            <a:ext cx="190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¡Cuidado!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400" y="34290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Cs. de </a:t>
            </a:r>
          </a:p>
          <a:p>
            <a:r>
              <a:rPr lang="es-AR" dirty="0" smtClean="0">
                <a:latin typeface="Bahnschrift SemiBold" pitchFamily="34" charset="0"/>
              </a:rPr>
              <a:t>Datos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81200" y="2362200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tx2"/>
                </a:solidFill>
                <a:latin typeface="Bahnschrift SemiBold" pitchFamily="34" charset="0"/>
              </a:rPr>
              <a:t>Darse maña,</a:t>
            </a:r>
          </a:p>
          <a:p>
            <a:r>
              <a:rPr lang="es-AR" dirty="0" smtClean="0">
                <a:solidFill>
                  <a:schemeClr val="tx2"/>
                </a:solidFill>
                <a:latin typeface="Bahnschrift SemiBold" pitchFamily="34" charset="0"/>
              </a:rPr>
              <a:t>manija, </a:t>
            </a:r>
          </a:p>
          <a:p>
            <a:r>
              <a:rPr lang="es-AR" dirty="0" smtClean="0">
                <a:solidFill>
                  <a:schemeClr val="tx2"/>
                </a:solidFill>
                <a:latin typeface="Bahnschrift SemiBold" pitchFamily="34" charset="0"/>
              </a:rPr>
              <a:t>codear</a:t>
            </a:r>
          </a:p>
        </p:txBody>
      </p:sp>
    </p:spTree>
    <p:extLst>
      <p:ext uri="{BB962C8B-B14F-4D97-AF65-F5344CB8AC3E}">
        <p14:creationId xmlns:p14="http://schemas.microsoft.com/office/powerpoint/2010/main" val="363192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es la Cs. de Datos </a:t>
            </a:r>
            <a:r>
              <a:rPr lang="es-AR" sz="2800" dirty="0" smtClean="0">
                <a:latin typeface="Bahnschrift SemiBold" pitchFamily="34" charset="0"/>
              </a:rPr>
              <a:t>(segundo intento)</a:t>
            </a:r>
            <a:endParaRPr lang="es-AR" sz="4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pic>
        <p:nvPicPr>
          <p:cNvPr id="12290" name="Picture 2" descr="Lessons Learned from Analyze This!&amp;nbsp;Challenge | Ciencia de datos,  Informatica y computacion, Econometrí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" y="1600200"/>
            <a:ext cx="4599710" cy="459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attle of the Data Science Venn Diagrams - KDnugget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6" r="3162" b="3399"/>
          <a:stretch/>
        </p:blipFill>
        <p:spPr bwMode="auto">
          <a:xfrm>
            <a:off x="5493325" y="1371600"/>
            <a:ext cx="3133009" cy="2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3008425" cy="273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01" name="Picture 13" descr="🤔 Cara Pensativa Emoj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41" y="2400657"/>
            <a:ext cx="3217718" cy="321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9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es la Cs. de Datos </a:t>
            </a:r>
            <a:r>
              <a:rPr lang="es-AR" sz="2800" dirty="0" smtClean="0">
                <a:latin typeface="Bahnschrift SemiBold" pitchFamily="34" charset="0"/>
              </a:rPr>
              <a:t>(tercer intento)</a:t>
            </a:r>
            <a:endParaRPr lang="es-AR" sz="4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5190" y="1981200"/>
            <a:ext cx="8382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Las ciencias naturales estudian las cosas que existen en el mundo: no tiene sentido hablar de una ciencia que estudia los unicornios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Además, las cosas que existen en el mundo cambian con el tiempo: </a:t>
            </a: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Hace 500.000 años no había humanos, por lo que la psicología no habría tenido sentido.</a:t>
            </a:r>
          </a:p>
          <a:p>
            <a:pPr marL="285750" indent="-285750">
              <a:buFont typeface="Arial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Hace 4.000.000.000 años no había vida, por lo que la biología no habría tenido sentido. </a:t>
            </a:r>
          </a:p>
          <a:p>
            <a:pPr marL="285750" indent="-285750">
              <a:buFont typeface="Arial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s-AR" dirty="0">
                <a:latin typeface="Bahnschrift SemiBold" pitchFamily="34" charset="0"/>
              </a:rPr>
              <a:t>H</a:t>
            </a:r>
            <a:r>
              <a:rPr lang="es-AR" dirty="0" smtClean="0">
                <a:latin typeface="Bahnschrift SemiBold" pitchFamily="34" charset="0"/>
              </a:rPr>
              <a:t>ace 100 años no había computadoras como las que tenemos hoy, por lo que buena parte de las ciencias de la computación no habrían tenido sentido.</a:t>
            </a:r>
          </a:p>
        </p:txBody>
      </p:sp>
    </p:spTree>
    <p:extLst>
      <p:ext uri="{BB962C8B-B14F-4D97-AF65-F5344CB8AC3E}">
        <p14:creationId xmlns:p14="http://schemas.microsoft.com/office/powerpoint/2010/main" val="9884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6 Axis mundi ideas | mundi, sacred geometry, sacred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86604" cy="69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334000" y="273977"/>
            <a:ext cx="396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smtClean="0">
                <a:latin typeface="Bahnschrift SemiBold" pitchFamily="34" charset="0"/>
              </a:rPr>
              <a:t>¿Qué cosas existen?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1064359"/>
            <a:ext cx="3726873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Planetas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Estrellas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Sólidos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Líquidos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Gases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Seres vivos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Océanos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Humanos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Sociedades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sz="2400" dirty="0" smtClean="0">
                <a:latin typeface="Bahnschrift SemiBold" pitchFamily="34" charset="0"/>
              </a:rPr>
              <a:t>¿Datos?</a:t>
            </a:r>
          </a:p>
          <a:p>
            <a:endParaRPr lang="es-AR" dirty="0">
              <a:latin typeface="Bahnschrift SemiBold" pitchFamily="34" charset="0"/>
            </a:endParaRPr>
          </a:p>
          <a:p>
            <a:endParaRPr lang="es-AR" dirty="0" smtClean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1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Hace más de pocas décadas…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554" y="16002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… había que trabajar muy duro para que los datos existan</a:t>
            </a:r>
          </a:p>
        </p:txBody>
      </p:sp>
      <p:pic>
        <p:nvPicPr>
          <p:cNvPr id="14338" name="Picture 2" descr="Kepl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94" y="2362200"/>
            <a:ext cx="3557154" cy="353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7532" y="6019800"/>
            <a:ext cx="2999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 smtClean="0">
                <a:latin typeface="Bahnschrift SemiBold" pitchFamily="34" charset="0"/>
              </a:rPr>
              <a:t>Tycho</a:t>
            </a:r>
            <a:r>
              <a:rPr lang="es-AR" dirty="0" smtClean="0">
                <a:latin typeface="Bahnschrift SemiBold" pitchFamily="34" charset="0"/>
              </a:rPr>
              <a:t> </a:t>
            </a:r>
            <a:r>
              <a:rPr lang="es-AR" dirty="0" err="1" smtClean="0">
                <a:latin typeface="Bahnschrift SemiBold" pitchFamily="34" charset="0"/>
              </a:rPr>
              <a:t>Brahe</a:t>
            </a:r>
            <a:r>
              <a:rPr lang="es-AR" dirty="0" smtClean="0">
                <a:latin typeface="Bahnschrift SemiBold" pitchFamily="34" charset="0"/>
              </a:rPr>
              <a:t> (</a:t>
            </a:r>
            <a:r>
              <a:rPr lang="en-US" dirty="0" smtClean="0">
                <a:latin typeface="Bahnschrift SemiBold" pitchFamily="34" charset="0"/>
              </a:rPr>
              <a:t>1546</a:t>
            </a:r>
            <a:r>
              <a:rPr lang="en-US" dirty="0">
                <a:latin typeface="Bahnschrift SemiBold" pitchFamily="34" charset="0"/>
              </a:rPr>
              <a:t> </a:t>
            </a:r>
            <a:r>
              <a:rPr lang="en-US" dirty="0" smtClean="0">
                <a:latin typeface="Bahnschrift SemiBold" pitchFamily="34" charset="0"/>
              </a:rPr>
              <a:t>-1601)</a:t>
            </a:r>
            <a:endParaRPr lang="en-US" dirty="0">
              <a:latin typeface="Bahnschrift SemiBold" pitchFamily="34" charset="0"/>
            </a:endParaRPr>
          </a:p>
        </p:txBody>
      </p:sp>
      <p:pic>
        <p:nvPicPr>
          <p:cNvPr id="14340" name="Picture 4" descr="A diagram of Mar's elliptical orbit by Kepler. | Orbital mechanics, Models  of the universe, Johannes kep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948" y="2286000"/>
            <a:ext cx="3466652" cy="354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27079" y="6031468"/>
            <a:ext cx="3559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Johannes Kepler (</a:t>
            </a:r>
            <a:r>
              <a:rPr lang="en-US" dirty="0" smtClean="0">
                <a:latin typeface="Bahnschrift SemiBold" pitchFamily="34" charset="0"/>
              </a:rPr>
              <a:t>1571</a:t>
            </a:r>
            <a:r>
              <a:rPr lang="en-US" dirty="0">
                <a:latin typeface="Bahnschrift SemiBold" pitchFamily="34" charset="0"/>
              </a:rPr>
              <a:t> </a:t>
            </a:r>
            <a:r>
              <a:rPr lang="en-US" dirty="0" smtClean="0">
                <a:latin typeface="Bahnschrift SemiBold" pitchFamily="34" charset="0"/>
              </a:rPr>
              <a:t>-1630)</a:t>
            </a:r>
            <a:endParaRPr lang="en-US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Pero desde entonces…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554" y="16002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… habría que trabajar muy duro para que los datos </a:t>
            </a:r>
            <a:r>
              <a:rPr lang="es-AR" sz="2400" dirty="0" smtClean="0">
                <a:latin typeface="Bahnschrift SemiBold" pitchFamily="34" charset="0"/>
              </a:rPr>
              <a:t>NO </a:t>
            </a:r>
            <a:r>
              <a:rPr lang="es-AR" dirty="0" smtClean="0">
                <a:latin typeface="Bahnschrift SemiBold" pitchFamily="34" charset="0"/>
              </a:rPr>
              <a:t>existan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6" y="2971800"/>
            <a:ext cx="533663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Lo bueno, lo malo y lo feo del Internet of Things (IoT) | INMENSU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3381004" cy="29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6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Todo deja una secuela de datos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pic>
        <p:nvPicPr>
          <p:cNvPr id="17410" name="Picture 2" descr="La Nacion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" y="1333857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Página12 | La otra mir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Página12 | La otra mir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Página12 | La otra mirad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8" name="Picture 10" descr="Avisos Legales en Diario Página 12 | Avisos Legal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0" y="1600200"/>
            <a:ext cx="1894898" cy="55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Clarin Argentina - Telefo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0494"/>
            <a:ext cx="2109643" cy="11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Sistema Único de Boleto Electrónico - Wikipedia, la enciclopedia lib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24" name="Picture 16" descr="Carga de SUBE - CiudadEvita.inf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45" y="1704108"/>
            <a:ext cx="1905000" cy="12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28800"/>
            <a:ext cx="1676400" cy="105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27" name="Picture 19" descr="Delivery de Comida Online - ¡Elegí, Pedí y Ya! | PedidosY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333857"/>
            <a:ext cx="733458" cy="7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Google misses Q1 2014 earnings with $15.42 billion in revenue | Ars Technic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8" y="3962400"/>
            <a:ext cx="1830964" cy="64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23" descr="Gmail cumple 15 años con nuevas funcionalidade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33" name="Picture 25" descr="El nuevo diseño de Gmail integrará Chats, Rooms y Meet - Acontecer Querétar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" y="4651101"/>
            <a:ext cx="1035915" cy="5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Twitter cumple 10 años pero su éxito ¿Es su fracaso? | El Comodorens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76" y="5711782"/>
            <a:ext cx="603208" cy="4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7" name="Picture 29" descr="Instagram: con este truco podrás volver a ver los &quot;me gusta&quot; | Tecnologia |  Tecnología Y Ciencia | La Prensa Peru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" y="5668787"/>
            <a:ext cx="104502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9" name="Picture 31" descr="Botón Seguir de Facebook: Añada el botón de Facebook a su página web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747734"/>
            <a:ext cx="454453" cy="4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1" name="Picture 33" descr="Netflix - YouTub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546" y="4164259"/>
            <a:ext cx="973683" cy="97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3" name="Picture 35" descr="Mercado Libre Argentin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14" y="5137961"/>
            <a:ext cx="1219546" cy="12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5" name="Picture 37" descr="edenor | Oficina online las 24 h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733800"/>
            <a:ext cx="1655718" cy="72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Picture 39" descr="AySA S.A. (@AySA_Oficial) | Twitt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45" y="4418173"/>
            <a:ext cx="1072717" cy="107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9" name="Picture 41" descr="Cablevisión Fibertel (@CableFibertel) | Twitter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672" y="5554137"/>
            <a:ext cx="864262" cy="8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1" name="Picture 43" descr="WhatsApp Messenger - Aplicaciones en Google Play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16" y="4734717"/>
            <a:ext cx="652002" cy="65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2" name="Picture 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39" y="3810809"/>
            <a:ext cx="1206461" cy="159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54" name="Picture 46" descr="The Best Indoor Security Cameras for the Home - Bob Vila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38" y="5616531"/>
            <a:ext cx="1435061" cy="104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6" name="Picture 48" descr="MaxWest Nitro 5.5&quot; Unlocked Cell Phone, Silver | staples.ca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66" y="3900475"/>
            <a:ext cx="1304706" cy="130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58" name="Picture 50" descr="Zoom Controles de seguridad de videoconferencia - Asuntos de Internet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4" t="659" r="30285" b="-659"/>
          <a:stretch/>
        </p:blipFill>
        <p:spPr bwMode="auto">
          <a:xfrm>
            <a:off x="7516090" y="2178364"/>
            <a:ext cx="925203" cy="14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52" descr="Facultad de Ciencias Exactas y Naturales (Universidad de Buenos Aires) -  Wikipedia, la enciclopedia libr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62" name="Picture 54" descr="CHARLAS DE ORIENTACIONES 2019 – Comisión de Carrera de Ciencias Biológicas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351429"/>
            <a:ext cx="1561129" cy="11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6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Pero… ¿no todos almacenan los datos, verdad?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2" name="AutoShape 4" descr="Página12 | La otra mir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Página12 | La otra mir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Página12 | La otra mirad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3" descr="Gmail cumple 15 años con nuevas funcionalidade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52" descr="Facultad de Ciencias Exactas y Naturales (Universidad de Buenos Aires) -  Wikipedia, la enciclopedia libr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 descr="Meme Personalizado - Marge, no voy a mentirte - 301814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59" y="2057400"/>
            <a:ext cx="5670261" cy="425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2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Docentes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Profile photo of Sebastián Pin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193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of Tomás Cicchin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193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file photo of Ariel Berardi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019300"/>
            <a:ext cx="1981199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7764" y="3754777"/>
            <a:ext cx="285403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Enzo </a:t>
            </a:r>
            <a:r>
              <a:rPr lang="es-AR" dirty="0" err="1" smtClean="0">
                <a:latin typeface="Bahnschrift SemiBold" pitchFamily="34" charset="0"/>
              </a:rPr>
              <a:t>Tagliazucchi</a:t>
            </a:r>
            <a:endParaRPr lang="es-AR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Prof. Adjunto (DF)</a:t>
            </a:r>
          </a:p>
          <a:p>
            <a:r>
              <a:rPr lang="es-AR" sz="1400" dirty="0" smtClean="0">
                <a:latin typeface="Bahnschrift SemiBold" pitchFamily="34" charset="0"/>
                <a:hlinkClick r:id="rId6"/>
              </a:rPr>
              <a:t>enzo@df.uba.ar</a:t>
            </a:r>
            <a:endParaRPr lang="es-AR" sz="1400" dirty="0" smtClean="0">
              <a:latin typeface="Bahnschrift SemiBold" pitchFamily="34" charset="0"/>
            </a:endParaRPr>
          </a:p>
          <a:p>
            <a:endParaRPr lang="es-AR" sz="1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8400" y="3734812"/>
            <a:ext cx="28540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Sebastián Pinto</a:t>
            </a:r>
          </a:p>
          <a:p>
            <a:r>
              <a:rPr lang="es-AR" dirty="0" smtClean="0">
                <a:latin typeface="Bahnschrift SemiBold" pitchFamily="34" charset="0"/>
              </a:rPr>
              <a:t>Ay. Primera (DF)</a:t>
            </a:r>
          </a:p>
          <a:p>
            <a:r>
              <a:rPr lang="es-AR" sz="1400" dirty="0" smtClean="0">
                <a:latin typeface="Bahnschrift SemiBold" pitchFamily="34" charset="0"/>
                <a:hlinkClick r:id="rId7"/>
              </a:rPr>
              <a:t>spinto@df.uba.ar</a:t>
            </a:r>
            <a:r>
              <a:rPr lang="es-AR" sz="1400" dirty="0" smtClean="0">
                <a:latin typeface="Bahnschrift SemiBold" pitchFamily="34" charset="0"/>
              </a:rPr>
              <a:t> </a:t>
            </a:r>
            <a:endParaRPr lang="es-AR" sz="14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 </a:t>
            </a:r>
          </a:p>
          <a:p>
            <a:endParaRPr lang="es-AR" sz="1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48200" y="3733800"/>
            <a:ext cx="312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Tomás </a:t>
            </a:r>
            <a:r>
              <a:rPr lang="es-AR" dirty="0" err="1" smtClean="0">
                <a:latin typeface="Bahnschrift SemiBold" pitchFamily="34" charset="0"/>
              </a:rPr>
              <a:t>Cicchini</a:t>
            </a:r>
            <a:endParaRPr lang="es-AR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Ay. Primera (DF)</a:t>
            </a:r>
          </a:p>
          <a:p>
            <a:r>
              <a:rPr lang="es-AR" sz="1400" dirty="0" smtClean="0">
                <a:latin typeface="Bahnschrift SemiBold" pitchFamily="34" charset="0"/>
                <a:hlinkClick r:id="rId8"/>
              </a:rPr>
              <a:t>tomas.cicchini@gmail.com</a:t>
            </a:r>
            <a:r>
              <a:rPr lang="es-AR" sz="1400" dirty="0" smtClean="0">
                <a:latin typeface="Bahnschrift SemiBold" pitchFamily="34" charset="0"/>
              </a:rPr>
              <a:t>   </a:t>
            </a:r>
            <a:endParaRPr lang="es-AR" sz="14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 </a:t>
            </a:r>
          </a:p>
          <a:p>
            <a:endParaRPr lang="es-AR" sz="1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34200" y="3733800"/>
            <a:ext cx="312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Ariel </a:t>
            </a:r>
            <a:r>
              <a:rPr lang="es-AR" dirty="0" err="1" smtClean="0">
                <a:latin typeface="Bahnschrift SemiBold" pitchFamily="34" charset="0"/>
              </a:rPr>
              <a:t>Berardino</a:t>
            </a:r>
            <a:endParaRPr lang="es-AR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Ay. Segunda (DF)</a:t>
            </a:r>
          </a:p>
          <a:p>
            <a:r>
              <a:rPr lang="es-AR" sz="1400" dirty="0" smtClean="0">
                <a:latin typeface="Bahnschrift SemiBold" pitchFamily="34" charset="0"/>
                <a:hlinkClick r:id="rId9"/>
              </a:rPr>
              <a:t>ariberardino@gmail.com</a:t>
            </a:r>
            <a:r>
              <a:rPr lang="es-AR" sz="1400" dirty="0" smtClean="0">
                <a:latin typeface="Bahnschrift SemiBold" pitchFamily="34" charset="0"/>
              </a:rPr>
              <a:t>    </a:t>
            </a:r>
            <a:endParaRPr lang="es-AR" sz="1400" dirty="0" smtClean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 </a:t>
            </a:r>
          </a:p>
          <a:p>
            <a:endParaRPr lang="es-AR" sz="1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Los datos existen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5190" y="2002810"/>
            <a:ext cx="8382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La Cs. de Datos busca responder preguntas prácticas y teóricas sobre los datos</a:t>
            </a: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dirty="0" smtClean="0">
                <a:latin typeface="Bahnschrift SemiBold" pitchFamily="34" charset="0"/>
              </a:rPr>
              <a:t>(así como la Cs. de la computación tiene sub-disciplinas como ingeniería de software, teoría de lenguajes o teoría de la complejidad computacional)</a:t>
            </a:r>
          </a:p>
          <a:p>
            <a:endParaRPr lang="es-AR" dirty="0" smtClean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r>
              <a:rPr lang="es-AR" sz="2400" dirty="0" smtClean="0">
                <a:latin typeface="Bahnschrift SemiBold" pitchFamily="34" charset="0"/>
              </a:rPr>
              <a:t>Generalmente estamos en contacto con la parte más aplicada, y por un buen motivo…</a:t>
            </a:r>
          </a:p>
        </p:txBody>
      </p:sp>
    </p:spTree>
    <p:extLst>
      <p:ext uri="{BB962C8B-B14F-4D97-AF65-F5344CB8AC3E}">
        <p14:creationId xmlns:p14="http://schemas.microsoft.com/office/powerpoint/2010/main" val="18196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07"/>
            <a:ext cx="904875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38" y="3124200"/>
            <a:ext cx="890961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64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vemos en este curso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5190" y="2002810"/>
            <a:ext cx="8382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Bahnschrift SemiBold" pitchFamily="34" charset="0"/>
              </a:rPr>
              <a:t>Una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dirty="0" err="1" smtClean="0">
                <a:latin typeface="Bahnschrift SemiBold" pitchFamily="34" charset="0"/>
              </a:rPr>
              <a:t>introducci</a:t>
            </a:r>
            <a:r>
              <a:rPr lang="es-AR" dirty="0" err="1" smtClean="0">
                <a:latin typeface="Bahnschrift SemiBold" pitchFamily="34" charset="0"/>
              </a:rPr>
              <a:t>ón</a:t>
            </a:r>
            <a:r>
              <a:rPr lang="es-AR" dirty="0" smtClean="0">
                <a:latin typeface="Bahnschrift SemiBold" pitchFamily="34" charset="0"/>
              </a:rPr>
              <a:t> a los aspectos prácticos de la Cs. de Datos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Bahnschrift SemiBold" pitchFamily="34" charset="0"/>
              </a:rPr>
              <a:t>Desarrollar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dirty="0" err="1" smtClean="0">
                <a:latin typeface="Bahnschrift SemiBold" pitchFamily="34" charset="0"/>
              </a:rPr>
              <a:t>intuiciones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dirty="0" err="1" smtClean="0">
                <a:latin typeface="Bahnschrift SemiBold" pitchFamily="34" charset="0"/>
              </a:rPr>
              <a:t>sobre</a:t>
            </a:r>
            <a:r>
              <a:rPr lang="en-US" dirty="0" smtClean="0">
                <a:latin typeface="Bahnschrift SemiBold" pitchFamily="34" charset="0"/>
              </a:rPr>
              <a:t> </a:t>
            </a:r>
            <a:r>
              <a:rPr lang="en-US" dirty="0" err="1" smtClean="0">
                <a:latin typeface="Bahnschrift SemiBold" pitchFamily="34" charset="0"/>
              </a:rPr>
              <a:t>qu</a:t>
            </a:r>
            <a:r>
              <a:rPr lang="es-AR" dirty="0" smtClean="0">
                <a:latin typeface="Bahnschrift SemiBold" pitchFamily="34" charset="0"/>
              </a:rPr>
              <a:t>é preguntas pueden resolverse con datos y dónde ir a buscarlos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Hacer preguntas interesantes y responderlas usando datos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Hacer ciencia de datos: plantear una pregunta, identificar una fuente de datos que sirva para responderla, obtener esos datos, evaluar la calidad de los datos, analizarlos, generar visualizaciones, generar un reporte y comunicar una historia que responda la pregunta planteada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Aprender algunas técnicas y heurísticas, pero también actitudes: </a:t>
            </a:r>
            <a:r>
              <a:rPr lang="es-AR" dirty="0" err="1" smtClean="0">
                <a:latin typeface="Bahnschrift SemiBold" pitchFamily="34" charset="0"/>
              </a:rPr>
              <a:t>esceptisimo</a:t>
            </a:r>
            <a:r>
              <a:rPr lang="es-AR" dirty="0" smtClean="0">
                <a:latin typeface="Bahnschrift SemiBold" pitchFamily="34" charset="0"/>
              </a:rPr>
              <a:t>, </a:t>
            </a:r>
            <a:r>
              <a:rPr lang="es-AR" dirty="0" err="1" smtClean="0">
                <a:latin typeface="Bahnschrift SemiBold" pitchFamily="34" charset="0"/>
              </a:rPr>
              <a:t>proactividad</a:t>
            </a:r>
            <a:r>
              <a:rPr lang="es-AR" dirty="0">
                <a:latin typeface="Bahnschrift SemiBold" pitchFamily="34" charset="0"/>
              </a:rPr>
              <a:t> </a:t>
            </a:r>
            <a:r>
              <a:rPr lang="es-AR" dirty="0" smtClean="0">
                <a:latin typeface="Bahnschrift SemiBold" pitchFamily="34" charset="0"/>
              </a:rPr>
              <a:t>y el valor de probar y equivocarse (y darse cuenta)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-22860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</a:t>
            </a:r>
            <a:r>
              <a:rPr lang="es-AR" sz="4400" b="1" u="sng" dirty="0" smtClean="0">
                <a:latin typeface="Bahnschrift SemiBold" pitchFamily="34" charset="0"/>
              </a:rPr>
              <a:t>NO</a:t>
            </a:r>
            <a:r>
              <a:rPr lang="es-AR" sz="4400" dirty="0" smtClean="0">
                <a:latin typeface="Bahnschrift SemiBold" pitchFamily="34" charset="0"/>
              </a:rPr>
              <a:t> vemos en este curso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1175564"/>
            <a:ext cx="4743450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Probabilidad y estadística desde un punto de vista formal o matemático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Análisis de algoritmos desde un punto de vista formal o matemático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Machine </a:t>
            </a:r>
            <a:r>
              <a:rPr lang="es-AR" dirty="0" err="1" smtClean="0">
                <a:latin typeface="Bahnschrift SemiBold" pitchFamily="34" charset="0"/>
              </a:rPr>
              <a:t>learning</a:t>
            </a:r>
            <a:r>
              <a:rPr lang="es-AR" dirty="0" smtClean="0">
                <a:latin typeface="Bahnschrift SemiBold" pitchFamily="34" charset="0"/>
              </a:rPr>
              <a:t> desde un punto de vista formal o matemático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err="1" smtClean="0">
                <a:latin typeface="Bahnschrift SemiBold" pitchFamily="34" charset="0"/>
              </a:rPr>
              <a:t>Deep</a:t>
            </a:r>
            <a:r>
              <a:rPr lang="es-AR" dirty="0" smtClean="0">
                <a:latin typeface="Bahnschrift SemiBold" pitchFamily="34" charset="0"/>
              </a:rPr>
              <a:t> </a:t>
            </a:r>
            <a:r>
              <a:rPr lang="es-AR" dirty="0" err="1" smtClean="0">
                <a:latin typeface="Bahnschrift SemiBold" pitchFamily="34" charset="0"/>
              </a:rPr>
              <a:t>learning</a:t>
            </a: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Temas de ingeniería de datos y procesamiento de grandes volúmenes de datos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Preguntas teóricas o fundacionales sobre Cs. de Datos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Conocimiento de un campo científico específico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4064115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/>
          <p:cNvSpPr/>
          <p:nvPr/>
        </p:nvSpPr>
        <p:spPr>
          <a:xfrm rot="2303230">
            <a:off x="8042118" y="1968666"/>
            <a:ext cx="353290" cy="50083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2303230">
            <a:off x="8118318" y="3179760"/>
            <a:ext cx="353290" cy="50083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2303230">
            <a:off x="7889718" y="5062941"/>
            <a:ext cx="353290" cy="50083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2303230">
            <a:off x="7790954" y="4246559"/>
            <a:ext cx="353290" cy="50083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2303230">
            <a:off x="8673392" y="5768204"/>
            <a:ext cx="353290" cy="50083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2303230">
            <a:off x="8088486" y="5373632"/>
            <a:ext cx="353290" cy="500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2590800"/>
            <a:ext cx="26561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0199" y="3736156"/>
            <a:ext cx="265616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10200" y="5710429"/>
            <a:ext cx="2590800" cy="457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7581" y="6472429"/>
            <a:ext cx="328921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20145" y="4876800"/>
            <a:ext cx="227605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Down Arrow 1"/>
          <p:cNvSpPr/>
          <p:nvPr/>
        </p:nvSpPr>
        <p:spPr>
          <a:xfrm rot="2303230">
            <a:off x="6376556" y="4625204"/>
            <a:ext cx="353290" cy="500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5397581" y="6018622"/>
            <a:ext cx="260341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10200" y="5257800"/>
            <a:ext cx="9906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397581" y="2971800"/>
            <a:ext cx="3452456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 rot="2303230">
            <a:off x="8711045" y="2278463"/>
            <a:ext cx="353290" cy="50083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257800" y="1078468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Code Pro" pitchFamily="49" charset="0"/>
                <a:ea typeface="Source Code Pro" pitchFamily="49" charset="0"/>
              </a:rPr>
              <a:t>http://lcd.exactas.uba.ar/</a:t>
            </a:r>
            <a:endParaRPr lang="en-US" dirty="0">
              <a:latin typeface="Source Code Pro" pitchFamily="49" charset="0"/>
              <a:ea typeface="Source Code Pro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200" y="5181600"/>
            <a:ext cx="4876800" cy="83702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7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" grpId="0" animBg="1"/>
      <p:bldP spid="27" grpId="0" animBg="1"/>
      <p:bldP spid="26" grpId="0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latin typeface="Bahnschrift SemiBold" pitchFamily="34" charset="0"/>
              </a:rPr>
              <a:t>Algunas preguntas teóricas</a:t>
            </a:r>
            <a:endParaRPr lang="en-US" dirty="0">
              <a:latin typeface="Bahnschrift Semi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5190" y="2002810"/>
            <a:ext cx="8382000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¿Qué problemas pueden resolverse únicamente analizando más y más datos?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¿Qué problemas pueden ser resueltos fácilmente usando modelos generales de machine </a:t>
            </a:r>
            <a:r>
              <a:rPr lang="es-AR" dirty="0" err="1" smtClean="0">
                <a:latin typeface="Bahnschrift SemiBold" pitchFamily="34" charset="0"/>
              </a:rPr>
              <a:t>learning</a:t>
            </a:r>
            <a:r>
              <a:rPr lang="es-AR" dirty="0" smtClean="0">
                <a:latin typeface="Bahnschrift SemiBold" pitchFamily="34" charset="0"/>
              </a:rPr>
              <a:t> o inteligencia artificial en vez de modelos específicos y por qué?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¿Para qué problemas tiene sentido generar instancias simuladas de datos de entrenamiento?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¿Cuántos datos son suficientes para resolver distintos tipos de problemas?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¿Cuál es la relación causal que existe entre nuestros modelos y los datos en los que se basan? ¿Es posible construir modelos sin cambiar el mundo? Y si no, ¿cómo tenemos en cuenta esa interacción para evitar círculos viciosos y </a:t>
            </a:r>
            <a:r>
              <a:rPr lang="es-AR" dirty="0" err="1" smtClean="0">
                <a:latin typeface="Bahnschrift SemiBold" pitchFamily="34" charset="0"/>
              </a:rPr>
              <a:t>profeciás</a:t>
            </a:r>
            <a:r>
              <a:rPr lang="es-AR" dirty="0" smtClean="0">
                <a:latin typeface="Bahnschrift SemiBold" pitchFamily="34" charset="0"/>
              </a:rPr>
              <a:t> </a:t>
            </a:r>
            <a:r>
              <a:rPr lang="es-AR" dirty="0" err="1" smtClean="0">
                <a:latin typeface="Bahnschrift SemiBold" pitchFamily="34" charset="0"/>
              </a:rPr>
              <a:t>autocumplidas</a:t>
            </a:r>
            <a:r>
              <a:rPr lang="es-AR" dirty="0" smtClean="0">
                <a:latin typeface="Bahnschrift SemiBold" pitchFamily="34" charset="0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Aprender algunas técnicas y heurísticas, pero también actitudes: </a:t>
            </a:r>
            <a:r>
              <a:rPr lang="es-AR" dirty="0" err="1" smtClean="0">
                <a:latin typeface="Bahnschrift SemiBold" pitchFamily="34" charset="0"/>
              </a:rPr>
              <a:t>esceptisimo</a:t>
            </a:r>
            <a:r>
              <a:rPr lang="es-AR" dirty="0" smtClean="0">
                <a:latin typeface="Bahnschrift SemiBold" pitchFamily="34" charset="0"/>
              </a:rPr>
              <a:t>, </a:t>
            </a:r>
            <a:r>
              <a:rPr lang="es-AR" dirty="0" err="1" smtClean="0">
                <a:latin typeface="Bahnschrift SemiBold" pitchFamily="34" charset="0"/>
              </a:rPr>
              <a:t>proactividad</a:t>
            </a:r>
            <a:r>
              <a:rPr lang="es-AR" dirty="0">
                <a:latin typeface="Bahnschrift SemiBold" pitchFamily="34" charset="0"/>
              </a:rPr>
              <a:t> </a:t>
            </a:r>
            <a:r>
              <a:rPr lang="es-AR" dirty="0" smtClean="0">
                <a:latin typeface="Bahnschrift SemiBold" pitchFamily="34" charset="0"/>
              </a:rPr>
              <a:t>y el valor de probar y equivocarse (y darse cuenta)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27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Qué vemos en este curso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3" name="Bevel 2"/>
          <p:cNvSpPr/>
          <p:nvPr/>
        </p:nvSpPr>
        <p:spPr>
          <a:xfrm>
            <a:off x="571500" y="1676400"/>
            <a:ext cx="2971800" cy="16002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0100" y="19812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Identificar el problema y entender cómo resolverlo con datos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7" name="Bevel 6"/>
          <p:cNvSpPr/>
          <p:nvPr/>
        </p:nvSpPr>
        <p:spPr>
          <a:xfrm>
            <a:off x="4800600" y="1676400"/>
            <a:ext cx="2971800" cy="1600200"/>
          </a:xfrm>
          <a:prstGeom prst="beve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19812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Conseguir los datos (si existen) o planear un experimento (si no)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9" name="Bevel 8"/>
          <p:cNvSpPr/>
          <p:nvPr/>
        </p:nvSpPr>
        <p:spPr>
          <a:xfrm>
            <a:off x="5791200" y="4572000"/>
            <a:ext cx="2971800" cy="160020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19800" y="48768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Explorar los datos, buscar evidencia, desarrollar modelos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11" name="Bevel 10"/>
          <p:cNvSpPr/>
          <p:nvPr/>
        </p:nvSpPr>
        <p:spPr>
          <a:xfrm>
            <a:off x="1524000" y="4565073"/>
            <a:ext cx="2971800" cy="1600200"/>
          </a:xfrm>
          <a:prstGeom prst="beve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2600" y="4992469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Visualizar y comunicar los resultados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581400" y="1962421"/>
            <a:ext cx="1143000" cy="914400"/>
          </a:xfrm>
          <a:prstGeom prst="rightArrow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0">
                <a:srgbClr val="0070C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3707617">
            <a:off x="6299274" y="3511421"/>
            <a:ext cx="1143000" cy="914400"/>
          </a:xfrm>
          <a:prstGeom prst="rightArrow">
            <a:avLst/>
          </a:prstGeom>
          <a:gradFill>
            <a:gsLst>
              <a:gs pos="13000">
                <a:srgbClr val="E43414"/>
              </a:gs>
              <a:gs pos="0">
                <a:srgbClr val="FF000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4572000" y="4881265"/>
            <a:ext cx="1143000" cy="914400"/>
          </a:xfrm>
          <a:prstGeom prst="rightArrow">
            <a:avLst/>
          </a:prstGeom>
          <a:gradFill>
            <a:gsLst>
              <a:gs pos="13000">
                <a:srgbClr val="92D050"/>
              </a:gs>
              <a:gs pos="0">
                <a:srgbClr val="92D050"/>
              </a:gs>
              <a:gs pos="100000">
                <a:srgbClr val="FFC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vel 5"/>
          <p:cNvSpPr/>
          <p:nvPr/>
        </p:nvSpPr>
        <p:spPr>
          <a:xfrm>
            <a:off x="3048000" y="381000"/>
            <a:ext cx="2971800" cy="160020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6600" y="6858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Identificar el problema y entender cómo resolverlo con datos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2705755"/>
            <a:ext cx="93726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Hablar con los especialistas y entender su relación con los datos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Entender qué se sabe y qué no se sabe sobre el problema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Si el problema todavía no fue abordado, ¿por qué?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¿Cuáles son los beneficios de trabajar en este problema y no en otro?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¿Quién se beneficia de que trabajemos en este problema y no en otro?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¿Existe realmente un problema?</a:t>
            </a: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0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0" y="685800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Identificar el problema y entender cómo resolverlo con datos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2705755"/>
            <a:ext cx="93726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¿Qué fuentes de datos conocen los especialistas?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¿Hay datos en Internet que puedan servir para resolver el problema?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Evaluar la calidad de los datos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¿Quién es el propietario de los datos? ¿Qué quiere a cambio?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Si los datos no existen, ¿cómo podemos conseguirlos?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¿Cuántos datos necesitamos? ¿Cuáles son los posibles sesgos de las fuentes de datos? Los datos, ¿son independientes entre sí? ¿cuál es el espacio </a:t>
            </a:r>
            <a:r>
              <a:rPr lang="es-AR" dirty="0" err="1" smtClean="0">
                <a:latin typeface="Bahnschrift SemiBold" pitchFamily="34" charset="0"/>
              </a:rPr>
              <a:t>muestral</a:t>
            </a:r>
            <a:r>
              <a:rPr lang="es-AR" dirty="0" smtClean="0">
                <a:latin typeface="Bahnschrift SemiBold" pitchFamily="34" charset="0"/>
              </a:rPr>
              <a:t>? 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5" name="Bevel 4"/>
          <p:cNvSpPr/>
          <p:nvPr/>
        </p:nvSpPr>
        <p:spPr>
          <a:xfrm>
            <a:off x="3086100" y="401782"/>
            <a:ext cx="2971800" cy="1600200"/>
          </a:xfrm>
          <a:prstGeom prst="beve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4700" y="706582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Conseguir los datos (si existen) o planear un experimento (si no)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2705755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¿Tenemos una hipótesis? ¿O estamos explorando a ver qué encontramos?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¿Qué variables importantes podríamos no estar teniendo en cuenta?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>
                <a:latin typeface="Bahnschrift SemiBold" pitchFamily="34" charset="0"/>
              </a:rPr>
              <a:t> </a:t>
            </a:r>
            <a:r>
              <a:rPr lang="es-AR" dirty="0" smtClean="0">
                <a:latin typeface="Bahnschrift SemiBold" pitchFamily="34" charset="0"/>
              </a:rPr>
              <a:t>¿Cuáles son nuestros propios sesgos a la hora de analizar los datos?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Si el objetivo es elaborar un informe </a:t>
            </a:r>
            <a:r>
              <a:rPr lang="es-AR" dirty="0" err="1" smtClean="0">
                <a:latin typeface="Bahnschrift SemiBold" pitchFamily="34" charset="0"/>
              </a:rPr>
              <a:t>cuali</a:t>
            </a:r>
            <a:r>
              <a:rPr lang="es-AR" dirty="0" smtClean="0">
                <a:latin typeface="Bahnschrift SemiBold" pitchFamily="34" charset="0"/>
              </a:rPr>
              <a:t>- o cuantitativo, ¿están las conclusiones justificadas por nuestro análisis? ¿Estamos influenciados por las expectativas de quién va a leer el informe? ¿ocultamos resultados que contradicen las conclusiones?</a:t>
            </a: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Si desarrollamos un modelo predictivo o de machine </a:t>
            </a:r>
            <a:r>
              <a:rPr lang="es-AR" dirty="0" err="1" smtClean="0">
                <a:latin typeface="Bahnschrift SemiBold" pitchFamily="34" charset="0"/>
              </a:rPr>
              <a:t>learning</a:t>
            </a:r>
            <a:r>
              <a:rPr lang="es-AR" dirty="0" smtClean="0">
                <a:latin typeface="Bahnschrift SemiBold" pitchFamily="34" charset="0"/>
              </a:rPr>
              <a:t>, ¿es el modelo trivial? ¿se basa el modelo únicamente en datos anteriores a lo que queremos predecir? ¿entendemos cómo funciona el modelo? ¿es ético?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8500" y="706582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Conseguir los datos (si existen) o planear un experimento (si no)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6" name="Bevel 5"/>
          <p:cNvSpPr/>
          <p:nvPr/>
        </p:nvSpPr>
        <p:spPr>
          <a:xfrm>
            <a:off x="3238500" y="401782"/>
            <a:ext cx="2971800" cy="160020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67100" y="706582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Explorar los datos, buscar evidencia, desarrollar modelos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2514600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¿Entendemos a quién le estamos comunicando, cuáles son sus conocimientos e intereses y cómo difieren de los nuestros?</a:t>
            </a: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Implementar un mínimo sentido de la estética y la economía para presentar los resultados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¿Somos aburridos y cómo podemos dejar de serlo? </a:t>
            </a: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¿Estamos intentando convencer al otro de algo y por qué? ¿Estamos siendo honestos? ¿Estamos diciendo lo que el otro quiere escuchar?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¿Estamos distribuyendo correctamente el crédito por las contribuciones? ¿Entendemos el alcance de nuestro reporte? </a:t>
            </a: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>
                <a:latin typeface="Bahnschrift SemiBold" pitchFamily="34" charset="0"/>
              </a:rPr>
              <a:t>¿Entendimos cómo respondió nuestra audiencia a lo que les dijimos?</a:t>
            </a: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endParaRPr lang="es-AR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4200" y="706582"/>
            <a:ext cx="251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Conseguir los datos (si existen) o planear un experimento (si no)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7" name="Bevel 6"/>
          <p:cNvSpPr/>
          <p:nvPr/>
        </p:nvSpPr>
        <p:spPr>
          <a:xfrm>
            <a:off x="3238500" y="401782"/>
            <a:ext cx="2971800" cy="1600200"/>
          </a:xfrm>
          <a:prstGeom prst="beve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67100" y="829178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Bahnschrift SemiBold" pitchFamily="34" charset="0"/>
              </a:rPr>
              <a:t>Visualizar y comunicar los resultados</a:t>
            </a:r>
            <a:endParaRPr lang="es-AR" dirty="0" smtClean="0">
              <a:solidFill>
                <a:schemeClr val="bg1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Página web de la materia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81200" y="1447800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Code Pro" pitchFamily="49" charset="0"/>
                <a:ea typeface="Source Code Pro" pitchFamily="49" charset="0"/>
              </a:rPr>
              <a:t>http://materias.df.uba.ar/lda2021c1/</a:t>
            </a:r>
            <a:endParaRPr lang="en-US" dirty="0">
              <a:latin typeface="Source Code Pro" pitchFamily="49" charset="0"/>
              <a:ea typeface="Source Code Pro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3955"/>
            <a:ext cx="9144001" cy="3051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2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Un ejemplo (de mi trabajo)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 bwMode="ltGray">
          <a:xfrm>
            <a:off x="4281746" y="1403113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6" name="Picture 2" descr="http://67.19.132.15/~thelazer/tlr/wp-content/uploads/2012/06/sweaty-businessma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94" y="2831863"/>
            <a:ext cx="38385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ltGray">
          <a:xfrm>
            <a:off x="4547111" y="1719751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 bwMode="ltGray">
          <a:xfrm>
            <a:off x="4812475" y="2009129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 bwMode="ltGray">
          <a:xfrm>
            <a:off x="3787781" y="2009129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 bwMode="ltGray">
          <a:xfrm>
            <a:off x="4016381" y="1719751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 bwMode="ltGray">
          <a:xfrm>
            <a:off x="5051279" y="2446410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 bwMode="ltGray">
          <a:xfrm>
            <a:off x="3573237" y="2459077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6181" y="59204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>
                <a:latin typeface="Bahnschrift SemiBold" pitchFamily="34" charset="0"/>
              </a:rPr>
              <a:t>La vida de un gerente de ventas</a:t>
            </a:r>
            <a:endParaRPr lang="es-AR" sz="2400" dirty="0">
              <a:latin typeface="Bahnschrift SemiBold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5326" y="2194164"/>
            <a:ext cx="35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¿a qué vendedor asigno cada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4690" y="3225019"/>
            <a:ext cx="35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¿a qué </a:t>
            </a:r>
            <a:r>
              <a:rPr lang="es-AR" i="1" dirty="0" smtClean="0">
                <a:latin typeface="Bahnschrift SemiBold" pitchFamily="34" charset="0"/>
              </a:rPr>
              <a:t>lead </a:t>
            </a:r>
            <a:r>
              <a:rPr lang="es-AR" dirty="0">
                <a:latin typeface="Bahnschrift SemiBold" pitchFamily="34" charset="0"/>
              </a:rPr>
              <a:t> </a:t>
            </a:r>
            <a:r>
              <a:rPr lang="es-AR" dirty="0" smtClean="0">
                <a:latin typeface="Bahnschrift SemiBold" pitchFamily="34" charset="0"/>
              </a:rPr>
              <a:t>tengo que responder primero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1887" y="4382869"/>
            <a:ext cx="271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¿cuáles </a:t>
            </a:r>
            <a:r>
              <a:rPr lang="es-AR" i="1" dirty="0" smtClean="0">
                <a:latin typeface="Bahnschrift SemiBold" pitchFamily="34" charset="0"/>
              </a:rPr>
              <a:t>leads</a:t>
            </a:r>
            <a:r>
              <a:rPr lang="es-AR" dirty="0" smtClean="0">
                <a:latin typeface="Bahnschrift SemiBold" pitchFamily="34" charset="0"/>
              </a:rPr>
              <a:t>  puedo abandonar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43600" y="1828800"/>
            <a:ext cx="3069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¿cuánto tengo que contactar cada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32131" y="2961315"/>
            <a:ext cx="3069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¿cuántas veces debo contactar cada </a:t>
            </a:r>
            <a:r>
              <a:rPr lang="es-AR" i="1" dirty="0" smtClean="0">
                <a:latin typeface="Bahnschrift SemiBold" pitchFamily="34" charset="0"/>
              </a:rPr>
              <a:t>lead </a:t>
            </a:r>
            <a:endParaRPr lang="es-AR" dirty="0" smtClean="0">
              <a:latin typeface="Bahnschrift SemiBold" pitchFamily="34" charset="0"/>
            </a:endParaRPr>
          </a:p>
          <a:p>
            <a:r>
              <a:rPr lang="es-AR" dirty="0">
                <a:latin typeface="Bahnschrift SemiBold" pitchFamily="34" charset="0"/>
              </a:rPr>
              <a:t>h</a:t>
            </a:r>
            <a:r>
              <a:rPr lang="es-AR" dirty="0" smtClean="0">
                <a:latin typeface="Bahnschrift SemiBold" pitchFamily="34" charset="0"/>
              </a:rPr>
              <a:t>asta descartarla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71848" y="4588154"/>
            <a:ext cx="3069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¿tengo que cambiar de vendedor asignado a una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5 powerful body language tricks for salesmen (make people instantly like  you) - Salesma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3488170" cy="20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Aggressive Expansion: Tips for Finding More Clients Now | HELPDESKDIRECT  DEVELOPER"/>
          <p:cNvSpPr>
            <a:spLocks noChangeAspect="1" noChangeArrowheads="1"/>
          </p:cNvSpPr>
          <p:nvPr/>
        </p:nvSpPr>
        <p:spPr bwMode="auto">
          <a:xfrm>
            <a:off x="31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10" name="Picture 6" descr="Co-development: A Great Way to Build Intuitive Software | PatientKeeper  TransforMED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3581400"/>
            <a:ext cx="5715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352800" y="2314236"/>
            <a:ext cx="685800" cy="18005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552700" y="2300381"/>
            <a:ext cx="609600" cy="12810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67000" y="2314236"/>
            <a:ext cx="381000" cy="16481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85800" y="2300381"/>
            <a:ext cx="1638300" cy="19668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31285" y="2362200"/>
            <a:ext cx="426315" cy="23408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676400" y="2314236"/>
            <a:ext cx="152400" cy="21815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33500" y="2362200"/>
            <a:ext cx="342900" cy="2133600"/>
          </a:xfrm>
          <a:prstGeom prst="straightConnector1">
            <a:avLst/>
          </a:prstGeom>
          <a:ln w="28575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512" name="Picture 8" descr="Velocif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6308"/>
            <a:ext cx="3347152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181600" y="1622336"/>
            <a:ext cx="365760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Bahnschrift SemiBold" pitchFamily="34" charset="0"/>
              </a:rPr>
              <a:t>Velocify</a:t>
            </a:r>
            <a:r>
              <a:rPr lang="en-US" b="1" dirty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es</a:t>
            </a:r>
            <a:r>
              <a:rPr lang="en-US" b="1" dirty="0" smtClean="0">
                <a:latin typeface="Bahnschrift SemiBold" pitchFamily="34" charset="0"/>
              </a:rPr>
              <a:t> un </a:t>
            </a:r>
            <a:r>
              <a:rPr lang="en-US" b="1" dirty="0" err="1" smtClean="0">
                <a:latin typeface="Bahnschrift SemiBold" pitchFamily="34" charset="0"/>
              </a:rPr>
              <a:t>servicio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basado</a:t>
            </a:r>
            <a:r>
              <a:rPr lang="en-US" b="1" dirty="0" smtClean="0">
                <a:latin typeface="Bahnschrift SemiBold" pitchFamily="34" charset="0"/>
              </a:rPr>
              <a:t> en </a:t>
            </a:r>
            <a:r>
              <a:rPr lang="en-US" b="1" i="1" dirty="0" smtClean="0">
                <a:latin typeface="Bahnschrift SemiBold" pitchFamily="34" charset="0"/>
              </a:rPr>
              <a:t>cloud computing 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que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automatiza</a:t>
            </a:r>
            <a:r>
              <a:rPr lang="en-US" b="1" dirty="0" smtClean="0">
                <a:latin typeface="Bahnschrift SemiBold" pitchFamily="34" charset="0"/>
              </a:rPr>
              <a:t> el </a:t>
            </a:r>
            <a:r>
              <a:rPr lang="en-US" b="1" dirty="0" err="1" smtClean="0">
                <a:latin typeface="Bahnschrift SemiBold" pitchFamily="34" charset="0"/>
              </a:rPr>
              <a:t>proceso</a:t>
            </a:r>
            <a:r>
              <a:rPr lang="en-US" b="1" dirty="0" smtClean="0">
                <a:latin typeface="Bahnschrift SemiBold" pitchFamily="34" charset="0"/>
              </a:rPr>
              <a:t> de </a:t>
            </a:r>
            <a:r>
              <a:rPr lang="en-US" b="1" dirty="0" err="1" smtClean="0">
                <a:latin typeface="Bahnschrift SemiBold" pitchFamily="34" charset="0"/>
              </a:rPr>
              <a:t>asignar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vendedores</a:t>
            </a:r>
            <a:r>
              <a:rPr lang="en-US" b="1" dirty="0" smtClean="0">
                <a:latin typeface="Bahnschrift SemiBold" pitchFamily="34" charset="0"/>
              </a:rPr>
              <a:t> a </a:t>
            </a:r>
            <a:r>
              <a:rPr lang="en-US" b="1" i="1" dirty="0" smtClean="0">
                <a:latin typeface="Bahnschrift SemiBold" pitchFamily="34" charset="0"/>
              </a:rPr>
              <a:t>leads</a:t>
            </a:r>
            <a:r>
              <a:rPr lang="en-US" b="1" dirty="0" smtClean="0">
                <a:latin typeface="Bahnschrift SemiBold" pitchFamily="34" charset="0"/>
              </a:rPr>
              <a:t>, </a:t>
            </a:r>
            <a:r>
              <a:rPr lang="en-US" b="1" dirty="0" err="1" smtClean="0">
                <a:latin typeface="Bahnschrift SemiBold" pitchFamily="34" charset="0"/>
              </a:rPr>
              <a:t>distribuyendo</a:t>
            </a:r>
            <a:r>
              <a:rPr lang="en-US" b="1" dirty="0" smtClean="0">
                <a:latin typeface="Bahnschrift SemiBold" pitchFamily="34" charset="0"/>
              </a:rPr>
              <a:t> la </a:t>
            </a:r>
            <a:r>
              <a:rPr lang="en-US" b="1" dirty="0" err="1" smtClean="0">
                <a:latin typeface="Bahnschrift SemiBold" pitchFamily="34" charset="0"/>
              </a:rPr>
              <a:t>carga</a:t>
            </a:r>
            <a:r>
              <a:rPr lang="en-US" b="1" dirty="0" smtClean="0">
                <a:latin typeface="Bahnschrift SemiBold" pitchFamily="34" charset="0"/>
              </a:rPr>
              <a:t> entre </a:t>
            </a:r>
            <a:r>
              <a:rPr lang="en-US" b="1" dirty="0" err="1" smtClean="0">
                <a:latin typeface="Bahnschrift SemiBold" pitchFamily="34" charset="0"/>
              </a:rPr>
              <a:t>vendedores</a:t>
            </a:r>
            <a:r>
              <a:rPr lang="en-US" b="1" dirty="0" smtClean="0">
                <a:latin typeface="Bahnschrift SemiBold" pitchFamily="34" charset="0"/>
              </a:rPr>
              <a:t> de </a:t>
            </a:r>
            <a:r>
              <a:rPr lang="en-US" b="1" dirty="0" err="1" smtClean="0">
                <a:latin typeface="Bahnschrift SemiBold" pitchFamily="34" charset="0"/>
              </a:rPr>
              <a:t>acuerdo</a:t>
            </a:r>
            <a:r>
              <a:rPr lang="en-US" b="1" dirty="0" smtClean="0">
                <a:latin typeface="Bahnschrift SemiBold" pitchFamily="34" charset="0"/>
              </a:rPr>
              <a:t> a los </a:t>
            </a:r>
            <a:r>
              <a:rPr lang="en-US" b="1" dirty="0" err="1" smtClean="0">
                <a:latin typeface="Bahnschrift SemiBold" pitchFamily="34" charset="0"/>
              </a:rPr>
              <a:t>criterios</a:t>
            </a:r>
            <a:r>
              <a:rPr lang="en-US" b="1" dirty="0" smtClean="0">
                <a:latin typeface="Bahnschrift SemiBold" pitchFamily="34" charset="0"/>
              </a:rPr>
              <a:t> del </a:t>
            </a:r>
            <a:r>
              <a:rPr lang="en-US" b="1" dirty="0" err="1" smtClean="0">
                <a:latin typeface="Bahnschrift SemiBold" pitchFamily="34" charset="0"/>
              </a:rPr>
              <a:t>gerente</a:t>
            </a:r>
            <a:r>
              <a:rPr lang="en-US" b="1" dirty="0" smtClean="0">
                <a:latin typeface="Bahnschrift SemiBold" pitchFamily="34" charset="0"/>
              </a:rPr>
              <a:t>, </a:t>
            </a:r>
            <a:r>
              <a:rPr lang="en-US" b="1" dirty="0" err="1" smtClean="0">
                <a:latin typeface="Bahnschrift SemiBold" pitchFamily="34" charset="0"/>
              </a:rPr>
              <a:t>asegurándose</a:t>
            </a:r>
            <a:r>
              <a:rPr lang="en-US" b="1" dirty="0" smtClean="0">
                <a:latin typeface="Bahnschrift SemiBold" pitchFamily="34" charset="0"/>
              </a:rPr>
              <a:t> de </a:t>
            </a:r>
            <a:r>
              <a:rPr lang="en-US" b="1" dirty="0" err="1" smtClean="0">
                <a:latin typeface="Bahnschrift SemiBold" pitchFamily="34" charset="0"/>
              </a:rPr>
              <a:t>que</a:t>
            </a:r>
            <a:r>
              <a:rPr lang="en-US" b="1" dirty="0" smtClean="0">
                <a:latin typeface="Bahnschrift SemiBold" pitchFamily="34" charset="0"/>
              </a:rPr>
              <a:t> no </a:t>
            </a:r>
            <a:r>
              <a:rPr lang="en-US" b="1" dirty="0" err="1" smtClean="0">
                <a:latin typeface="Bahnschrift SemiBold" pitchFamily="34" charset="0"/>
              </a:rPr>
              <a:t>queden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vendedores</a:t>
            </a:r>
            <a:r>
              <a:rPr lang="en-US" b="1" dirty="0" smtClean="0">
                <a:latin typeface="Bahnschrift SemiBold" pitchFamily="34" charset="0"/>
              </a:rPr>
              <a:t> sin </a:t>
            </a:r>
            <a:r>
              <a:rPr lang="en-US" b="1" dirty="0" err="1" smtClean="0">
                <a:latin typeface="Bahnschrift SemiBold" pitchFamily="34" charset="0"/>
              </a:rPr>
              <a:t>asignar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dirty="0" err="1" smtClean="0">
                <a:latin typeface="Bahnschrift SemiBold" pitchFamily="34" charset="0"/>
              </a:rPr>
              <a:t>ni</a:t>
            </a:r>
            <a:r>
              <a:rPr lang="en-US" b="1" dirty="0" smtClean="0">
                <a:latin typeface="Bahnschrift SemiBold" pitchFamily="34" charset="0"/>
              </a:rPr>
              <a:t> </a:t>
            </a:r>
            <a:r>
              <a:rPr lang="en-US" b="1" i="1" dirty="0" smtClean="0">
                <a:latin typeface="Bahnschrift SemiBold" pitchFamily="34" charset="0"/>
              </a:rPr>
              <a:t>leads</a:t>
            </a:r>
            <a:r>
              <a:rPr lang="en-US" b="1" dirty="0" smtClean="0">
                <a:latin typeface="Bahnschrift SemiBold" pitchFamily="34" charset="0"/>
              </a:rPr>
              <a:t> sin </a:t>
            </a:r>
            <a:r>
              <a:rPr lang="en-US" b="1" dirty="0" err="1" smtClean="0">
                <a:latin typeface="Bahnschrift SemiBold" pitchFamily="34" charset="0"/>
              </a:rPr>
              <a:t>contactar</a:t>
            </a:r>
            <a:r>
              <a:rPr lang="en-US" b="1" dirty="0" smtClean="0">
                <a:latin typeface="Bahnschrift SemiBold" pitchFamily="34" charset="0"/>
              </a:rPr>
              <a:t>.</a:t>
            </a:r>
          </a:p>
          <a:p>
            <a:endParaRPr lang="es-AR" b="1" i="1" dirty="0">
              <a:latin typeface="Bahnschrift SemiBold" pitchFamily="34" charset="0"/>
            </a:endParaRPr>
          </a:p>
          <a:p>
            <a:r>
              <a:rPr lang="es-AR" sz="2000" b="1" i="1" dirty="0" smtClean="0">
                <a:solidFill>
                  <a:srgbClr val="FF0000"/>
                </a:solidFill>
                <a:latin typeface="Bahnschrift SemiBold" pitchFamily="34" charset="0"/>
              </a:rPr>
              <a:t>Pero esto no resuelve los problemas que enfrenta el gerente de ventas, únicamente automatiza sus decisiones</a:t>
            </a:r>
            <a:endParaRPr lang="es-AR" sz="2000" i="1" dirty="0">
              <a:solidFill>
                <a:srgbClr val="FF0000"/>
              </a:solidFill>
              <a:latin typeface="Bahnschrift SemiBold" pitchFamily="34" charset="0"/>
            </a:endParaRPr>
          </a:p>
          <a:p>
            <a:endParaRPr lang="en-US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39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69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Un ejemplo (de mi trabajo)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 bwMode="ltGray">
          <a:xfrm>
            <a:off x="4281746" y="1403113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6" name="Picture 2" descr="http://67.19.132.15/~thelazer/tlr/wp-content/uploads/2012/06/sweaty-businessma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94" y="2831863"/>
            <a:ext cx="38385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ltGray">
          <a:xfrm>
            <a:off x="4547111" y="1719751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 bwMode="ltGray">
          <a:xfrm>
            <a:off x="4812475" y="2009129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 bwMode="ltGray">
          <a:xfrm>
            <a:off x="3787781" y="2009129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 bwMode="ltGray">
          <a:xfrm>
            <a:off x="4016381" y="1719751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 bwMode="ltGray">
          <a:xfrm>
            <a:off x="5051279" y="2446410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 bwMode="ltGray">
          <a:xfrm>
            <a:off x="3573237" y="2459077"/>
            <a:ext cx="914400" cy="45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8100" dist="25400" dir="2700000" algn="tl" rotWithShape="0">
              <a:srgbClr val="000000">
                <a:alpha val="50000"/>
              </a:srgbClr>
            </a:outerShdw>
          </a:effectLst>
        </p:spPr>
        <p:txBody>
          <a:bodyPr wrap="none" lIns="91419" tIns="45710" rIns="91419" bIns="4571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b="1" dirty="0" smtClean="0">
                <a:solidFill>
                  <a:srgbClr val="FF0000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16181" y="59204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>
                <a:latin typeface="Bahnschrift SemiBold" pitchFamily="34" charset="0"/>
              </a:rPr>
              <a:t>La vida de un gerente de ventas</a:t>
            </a:r>
            <a:endParaRPr lang="es-AR" sz="2400" dirty="0">
              <a:latin typeface="Bahnschrift SemiBold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5326" y="2194164"/>
            <a:ext cx="35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¿a qué vendedor asigno cada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4690" y="3225019"/>
            <a:ext cx="3573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¿a qué </a:t>
            </a:r>
            <a:r>
              <a:rPr lang="es-AR" i="1" dirty="0" smtClean="0">
                <a:latin typeface="Bahnschrift SemiBold" pitchFamily="34" charset="0"/>
              </a:rPr>
              <a:t>lead </a:t>
            </a:r>
            <a:r>
              <a:rPr lang="es-AR" dirty="0">
                <a:latin typeface="Bahnschrift SemiBold" pitchFamily="34" charset="0"/>
              </a:rPr>
              <a:t> </a:t>
            </a:r>
            <a:r>
              <a:rPr lang="es-AR" dirty="0" smtClean="0">
                <a:latin typeface="Bahnschrift SemiBold" pitchFamily="34" charset="0"/>
              </a:rPr>
              <a:t>tengo que responder primero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1887" y="4382869"/>
            <a:ext cx="2713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¿cuáles </a:t>
            </a:r>
            <a:r>
              <a:rPr lang="es-AR" i="1" dirty="0" smtClean="0">
                <a:latin typeface="Bahnschrift SemiBold" pitchFamily="34" charset="0"/>
              </a:rPr>
              <a:t>leads</a:t>
            </a:r>
            <a:r>
              <a:rPr lang="es-AR" dirty="0" smtClean="0">
                <a:latin typeface="Bahnschrift SemiBold" pitchFamily="34" charset="0"/>
              </a:rPr>
              <a:t>  puedo abandonar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43600" y="1828800"/>
            <a:ext cx="3069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¿cuánto tengo que contactar cada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32131" y="2961315"/>
            <a:ext cx="3069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¿cuántas veces debo contactar cada </a:t>
            </a:r>
            <a:r>
              <a:rPr lang="es-AR" i="1" dirty="0" smtClean="0">
                <a:latin typeface="Bahnschrift SemiBold" pitchFamily="34" charset="0"/>
              </a:rPr>
              <a:t>lead </a:t>
            </a:r>
            <a:endParaRPr lang="es-AR" dirty="0" smtClean="0">
              <a:latin typeface="Bahnschrift SemiBold" pitchFamily="34" charset="0"/>
            </a:endParaRPr>
          </a:p>
          <a:p>
            <a:r>
              <a:rPr lang="es-AR" dirty="0">
                <a:latin typeface="Bahnschrift SemiBold" pitchFamily="34" charset="0"/>
              </a:rPr>
              <a:t>h</a:t>
            </a:r>
            <a:r>
              <a:rPr lang="es-AR" dirty="0" smtClean="0">
                <a:latin typeface="Bahnschrift SemiBold" pitchFamily="34" charset="0"/>
              </a:rPr>
              <a:t>asta descartarla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71848" y="4588154"/>
            <a:ext cx="30690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¿tengo que cambiar de vendedor asignado a una </a:t>
            </a:r>
            <a:r>
              <a:rPr lang="es-AR" i="1" dirty="0" smtClean="0">
                <a:latin typeface="Bahnschrift SemiBold" pitchFamily="34" charset="0"/>
              </a:rPr>
              <a:t>lead</a:t>
            </a:r>
            <a:r>
              <a:rPr lang="es-AR" dirty="0" smtClean="0">
                <a:latin typeface="Bahnschrift SemiBold" pitchFamily="34" charset="0"/>
              </a:rPr>
              <a:t>?</a:t>
            </a:r>
            <a:endParaRPr lang="es-AR" dirty="0" smtClean="0">
              <a:latin typeface="Bahnschrift SemiBold" pitchFamily="34" charset="0"/>
            </a:endParaRPr>
          </a:p>
        </p:txBody>
      </p:sp>
      <p:pic>
        <p:nvPicPr>
          <p:cNvPr id="18" name="Picture 13" descr="🤔 Cara Pensativa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05" y="3061102"/>
            <a:ext cx="1177552" cy="117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5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56711"/>
            <a:ext cx="83820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Pero </a:t>
            </a:r>
            <a:r>
              <a:rPr lang="es-AR" b="1" dirty="0" err="1" smtClean="0">
                <a:latin typeface="Bahnschrift SemiBold" pitchFamily="34" charset="0"/>
              </a:rPr>
              <a:t>Velocify</a:t>
            </a:r>
            <a:r>
              <a:rPr lang="es-AR" b="1" dirty="0" smtClean="0">
                <a:latin typeface="Bahnschrift SemiBold" pitchFamily="34" charset="0"/>
              </a:rPr>
              <a:t> guarda en sus bases de datos terabytes de información sobre transacciones pasadas, incluyendo:</a:t>
            </a:r>
          </a:p>
          <a:p>
            <a:endParaRPr lang="es-AR" b="1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err="1" smtClean="0">
                <a:latin typeface="Bahnschrift SemiBold" pitchFamily="34" charset="0"/>
              </a:rPr>
              <a:t>Informaci</a:t>
            </a:r>
            <a:r>
              <a:rPr lang="es-AR" sz="2000" b="1" dirty="0" err="1" smtClean="0">
                <a:latin typeface="Bahnschrift SemiBold" pitchFamily="34" charset="0"/>
              </a:rPr>
              <a:t>ón</a:t>
            </a:r>
            <a:r>
              <a:rPr lang="es-AR" sz="2000" b="1" dirty="0" smtClean="0">
                <a:latin typeface="Bahnschrift SemiBold" pitchFamily="34" charset="0"/>
              </a:rPr>
              <a:t> sobre </a:t>
            </a:r>
            <a:r>
              <a:rPr lang="es-AR" sz="2000" b="1" dirty="0" err="1" smtClean="0">
                <a:latin typeface="Bahnschrift SemiBold" pitchFamily="34" charset="0"/>
              </a:rPr>
              <a:t>cada</a:t>
            </a:r>
            <a:r>
              <a:rPr lang="es-AR" sz="2000" b="1" i="1" dirty="0" err="1" smtClean="0">
                <a:latin typeface="Bahnschrift SemiBold" pitchFamily="34" charset="0"/>
              </a:rPr>
              <a:t>lead</a:t>
            </a:r>
            <a:r>
              <a:rPr lang="es-AR" sz="2000" b="1" dirty="0" smtClean="0">
                <a:latin typeface="Bahnschrift SemiBold" pitchFamily="34" charset="0"/>
              </a:rPr>
              <a:t>. </a:t>
            </a:r>
            <a:r>
              <a:rPr lang="es-AR" b="1" dirty="0" smtClean="0">
                <a:latin typeface="Bahnschrift SemiBold" pitchFamily="34" charset="0"/>
              </a:rPr>
              <a:t>En muchos casos se trata de alguien que completa información en un formulario online a la espera de que lo contacte un vendedor.  Por ejemplo: edad, sexo, nivel de educación, ubicación geográfica (IP), cómo llegó a la página web, fecha y hora y (en EEUU) raza (blanco, negro, hispano, nativo americano, islas del pacífico).</a:t>
            </a:r>
          </a:p>
          <a:p>
            <a:pPr marL="285750" indent="-285750">
              <a:buFont typeface="Arial" pitchFamily="34" charset="0"/>
              <a:buChar char="•"/>
            </a:pPr>
            <a:endParaRPr lang="es-AR" b="1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b="1" dirty="0" smtClean="0">
                <a:latin typeface="Bahnschrift SemiBold" pitchFamily="34" charset="0"/>
              </a:rPr>
              <a:t>Información sobre cada vendedor. </a:t>
            </a:r>
            <a:r>
              <a:rPr lang="es-AR" b="1" dirty="0" err="1" smtClean="0">
                <a:latin typeface="Bahnschrift SemiBold" pitchFamily="34" charset="0"/>
              </a:rPr>
              <a:t>Idem</a:t>
            </a:r>
            <a:r>
              <a:rPr lang="es-AR" b="1" dirty="0" smtClean="0">
                <a:latin typeface="Bahnschrift SemiBold" pitchFamily="34" charset="0"/>
              </a:rPr>
              <a:t> </a:t>
            </a:r>
            <a:r>
              <a:rPr lang="es-AR" b="1" i="1" dirty="0" smtClean="0">
                <a:latin typeface="Bahnschrift SemiBold" pitchFamily="34" charset="0"/>
              </a:rPr>
              <a:t>lead</a:t>
            </a:r>
            <a:r>
              <a:rPr lang="es-AR" b="1" dirty="0" smtClean="0">
                <a:latin typeface="Bahnschrift SemiBold" pitchFamily="34" charset="0"/>
              </a:rPr>
              <a:t>, junto con su récord de ventas pasadas.</a:t>
            </a:r>
          </a:p>
          <a:p>
            <a:pPr marL="285750" indent="-285750">
              <a:buFont typeface="Arial" pitchFamily="34" charset="0"/>
              <a:buChar char="•"/>
            </a:pPr>
            <a:endParaRPr lang="es-AR" b="1" i="1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b="1" dirty="0" smtClean="0">
                <a:latin typeface="Bahnschrift SemiBold" pitchFamily="34" charset="0"/>
              </a:rPr>
              <a:t>Información sobre la interacción entre vendedor y </a:t>
            </a:r>
            <a:r>
              <a:rPr lang="es-AR" b="1" i="1" dirty="0" smtClean="0">
                <a:latin typeface="Bahnschrift SemiBold" pitchFamily="34" charset="0"/>
              </a:rPr>
              <a:t>lead</a:t>
            </a:r>
            <a:r>
              <a:rPr lang="es-AR" b="1" dirty="0" smtClean="0">
                <a:latin typeface="Bahnschrift SemiBold" pitchFamily="34" charset="0"/>
              </a:rPr>
              <a:t>. </a:t>
            </a:r>
            <a:r>
              <a:rPr lang="es-AR" dirty="0" smtClean="0">
                <a:latin typeface="Bahnschrift SemiBold" pitchFamily="34" charset="0"/>
              </a:rPr>
              <a:t>¿Cuánto tiempo se tardó hasta el primer contacto? ¿cuál es la duración media de cada llamada telefónica? ¿Qué dicen durante las llamadas (grabaciones)? ¿A qué hora responde las llamadas?</a:t>
            </a:r>
          </a:p>
          <a:p>
            <a:pPr marL="285750" indent="-285750">
              <a:buFont typeface="Arial" pitchFamily="34" charset="0"/>
              <a:buChar char="•"/>
            </a:pPr>
            <a:endParaRPr lang="es-AR" b="1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AR" b="1" dirty="0" smtClean="0">
                <a:latin typeface="Bahnschrift SemiBold" pitchFamily="34" charset="0"/>
              </a:rPr>
              <a:t>Información sobre la venta. ¿Compró o no compró? Si no compró, ¿está interesado en un futuro o no quiere saber más nada?</a:t>
            </a:r>
          </a:p>
          <a:p>
            <a:endParaRPr lang="en-US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Los Simpsons — mas Simpsons aqu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r="11630"/>
          <a:stretch/>
        </p:blipFill>
        <p:spPr bwMode="auto">
          <a:xfrm>
            <a:off x="304800" y="235527"/>
            <a:ext cx="2563091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00400" y="242454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Con nombre y apellido es posible comprar información a grandes compañías que a su vez compran información a otras compañías sobre cada </a:t>
            </a:r>
            <a:r>
              <a:rPr lang="es-AR" b="1" i="1" dirty="0" smtClean="0">
                <a:latin typeface="Bahnschrift SemiBold" pitchFamily="34" charset="0"/>
              </a:rPr>
              <a:t>lead</a:t>
            </a:r>
            <a:endParaRPr lang="en-US" i="1" dirty="0">
              <a:latin typeface="Bahnschrift SemiBold" pitchFamily="34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05129"/>
            <a:ext cx="5257800" cy="213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" y="3886200"/>
            <a:ext cx="4336473" cy="270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82" y="3886200"/>
            <a:ext cx="4475018" cy="205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572000" y="5943889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b="1" dirty="0" smtClean="0">
                <a:latin typeface="Bahnschrift SemiBold" pitchFamily="34" charset="0"/>
              </a:rPr>
              <a:t>Cuánto gana, en qué gasta, composición núcleo familiar, impuestos, hipotecas, deudas, hobbies, subscripciones, </a:t>
            </a:r>
            <a:r>
              <a:rPr lang="es-AR" sz="1600" b="1" dirty="0" err="1" smtClean="0">
                <a:latin typeface="Bahnschrift SemiBold" pitchFamily="34" charset="0"/>
              </a:rPr>
              <a:t>apps</a:t>
            </a:r>
            <a:r>
              <a:rPr lang="es-AR" sz="1600" b="1" dirty="0" smtClean="0">
                <a:latin typeface="Bahnschrift SemiBold" pitchFamily="34" charset="0"/>
              </a:rPr>
              <a:t> de celular, etc.</a:t>
            </a:r>
            <a:endParaRPr lang="en-US" sz="1600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8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Los Simpsons — mas Simpsons aqu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r="11630"/>
          <a:stretch/>
        </p:blipFill>
        <p:spPr bwMode="auto">
          <a:xfrm>
            <a:off x="304800" y="235527"/>
            <a:ext cx="2563091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00400" y="242454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Con la dirección es posible </a:t>
            </a:r>
            <a:r>
              <a:rPr lang="es-AR" b="1" dirty="0" err="1" smtClean="0">
                <a:latin typeface="Bahnschrift SemiBold" pitchFamily="34" charset="0"/>
              </a:rPr>
              <a:t>geolocalizar</a:t>
            </a:r>
            <a:r>
              <a:rPr lang="es-AR" b="1" dirty="0" smtClean="0">
                <a:latin typeface="Bahnschrift SemiBold" pitchFamily="34" charset="0"/>
              </a:rPr>
              <a:t> el domicilio (obtener latitud y longitud)</a:t>
            </a:r>
            <a:endParaRPr lang="en-US" i="1" dirty="0">
              <a:latin typeface="Bahnschrift SemiBold" pitchFamily="34" charset="0"/>
            </a:endParaRPr>
          </a:p>
        </p:txBody>
      </p:sp>
      <p:pic>
        <p:nvPicPr>
          <p:cNvPr id="33794" name="Picture 2" descr="Geocoding with Google Maps API | Geocoder Gem | Nascen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27" y="1054677"/>
            <a:ext cx="340914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Drawing thicker state borders and thiner county borders for US map using  GADM shapefile - Stack Overfl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" y="4564531"/>
            <a:ext cx="3214255" cy="204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5973" y="38100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… y determinar en qué tracto </a:t>
            </a:r>
          </a:p>
          <a:p>
            <a:r>
              <a:rPr lang="es-AR" b="1" dirty="0" smtClean="0">
                <a:latin typeface="Bahnschrift SemiBold" pitchFamily="34" charset="0"/>
              </a:rPr>
              <a:t>reside la persona…</a:t>
            </a:r>
            <a:endParaRPr lang="en-US" i="1" dirty="0">
              <a:latin typeface="Bahnschrift SemiBold" pitchFamily="34" charset="0"/>
            </a:endParaRPr>
          </a:p>
        </p:txBody>
      </p:sp>
      <p:pic>
        <p:nvPicPr>
          <p:cNvPr id="33798" name="Picture 6" descr="U.S. Census Bureau | Customer Success | Cloude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6" y="4858113"/>
            <a:ext cx="4102888" cy="15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990108" y="3961187"/>
            <a:ext cx="4925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… para obtener información detallada socio-demográfica y económica del Censo de EEUU</a:t>
            </a:r>
            <a:endParaRPr lang="en-US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8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-Down Arrow 3"/>
          <p:cNvSpPr/>
          <p:nvPr/>
        </p:nvSpPr>
        <p:spPr>
          <a:xfrm rot="10800000">
            <a:off x="341243" y="2152615"/>
            <a:ext cx="228600" cy="3749040"/>
          </a:xfrm>
          <a:prstGeom prst="upDown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6000">
                <a:srgbClr val="A9D18E"/>
              </a:gs>
              <a:gs pos="73000">
                <a:srgbClr val="FF7171"/>
              </a:gs>
              <a:gs pos="100000">
                <a:srgbClr val="FF0000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7598" y="2125211"/>
            <a:ext cx="762000" cy="228600"/>
          </a:xfrm>
          <a:prstGeom prst="rect">
            <a:avLst/>
          </a:prstGeom>
          <a:solidFill>
            <a:srgbClr val="5482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17598" y="2391911"/>
            <a:ext cx="762000" cy="228600"/>
          </a:xfrm>
          <a:prstGeom prst="rect">
            <a:avLst/>
          </a:prstGeom>
          <a:solidFill>
            <a:srgbClr val="54823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598" y="2658611"/>
            <a:ext cx="762000" cy="228600"/>
          </a:xfrm>
          <a:prstGeom prst="rect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7598" y="2940551"/>
            <a:ext cx="762000" cy="228600"/>
          </a:xfrm>
          <a:prstGeom prst="rect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7598" y="3208789"/>
            <a:ext cx="762000" cy="228600"/>
          </a:xfrm>
          <a:prstGeom prst="rect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7598" y="3804687"/>
            <a:ext cx="762000" cy="228600"/>
          </a:xfrm>
          <a:prstGeom prst="rect">
            <a:avLst/>
          </a:prstGeom>
          <a:solidFill>
            <a:srgbClr val="A9D1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7598" y="4072925"/>
            <a:ext cx="762000" cy="228600"/>
          </a:xfrm>
          <a:prstGeom prst="rect">
            <a:avLst/>
          </a:prstGeom>
          <a:solidFill>
            <a:srgbClr val="A9D1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7598" y="4341163"/>
            <a:ext cx="762000" cy="228600"/>
          </a:xfrm>
          <a:prstGeom prst="rect">
            <a:avLst/>
          </a:prstGeom>
          <a:solidFill>
            <a:srgbClr val="A9D18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7598" y="4609401"/>
            <a:ext cx="762000" cy="228600"/>
          </a:xfrm>
          <a:prstGeom prst="rect">
            <a:avLst/>
          </a:prstGeom>
          <a:solidFill>
            <a:srgbClr val="FF71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7598" y="4877639"/>
            <a:ext cx="762000" cy="228600"/>
          </a:xfrm>
          <a:prstGeom prst="rect">
            <a:avLst/>
          </a:prstGeom>
          <a:solidFill>
            <a:srgbClr val="FF71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17598" y="5145877"/>
            <a:ext cx="762000" cy="228600"/>
          </a:xfrm>
          <a:prstGeom prst="rect">
            <a:avLst/>
          </a:prstGeom>
          <a:solidFill>
            <a:srgbClr val="FF717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17598" y="5414115"/>
            <a:ext cx="762000" cy="228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17598" y="5682353"/>
            <a:ext cx="762000" cy="2286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90849" y="3386356"/>
            <a:ext cx="4154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41244" y="1676400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Most likely to convert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41244" y="6100782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Least likely to convert</a:t>
            </a:r>
            <a:endParaRPr lang="en-US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322444" y="3517059"/>
            <a:ext cx="0" cy="25603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22444" y="6062759"/>
            <a:ext cx="402336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6200000">
            <a:off x="1464161" y="4668283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Profit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5847" y="6321623"/>
            <a:ext cx="1725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% of Leads to Call</a:t>
            </a:r>
            <a:endParaRPr lang="en-US" sz="1400" b="1" dirty="0"/>
          </a:p>
        </p:txBody>
      </p:sp>
      <p:sp>
        <p:nvSpPr>
          <p:cNvPr id="25" name="Freeform 24"/>
          <p:cNvSpPr/>
          <p:nvPr/>
        </p:nvSpPr>
        <p:spPr>
          <a:xfrm>
            <a:off x="2326634" y="4371893"/>
            <a:ext cx="4056918" cy="1708341"/>
          </a:xfrm>
          <a:custGeom>
            <a:avLst/>
            <a:gdLst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795245 w 4999839"/>
              <a:gd name="connsiteY64" fmla="*/ 142613 h 2097248"/>
              <a:gd name="connsiteX65" fmla="*/ 1862356 w 4999839"/>
              <a:gd name="connsiteY65" fmla="*/ 184558 h 2097248"/>
              <a:gd name="connsiteX66" fmla="*/ 1988191 w 4999839"/>
              <a:gd name="connsiteY66" fmla="*/ 268448 h 2097248"/>
              <a:gd name="connsiteX67" fmla="*/ 2021747 w 4999839"/>
              <a:gd name="connsiteY67" fmla="*/ 293615 h 2097248"/>
              <a:gd name="connsiteX68" fmla="*/ 2072081 w 4999839"/>
              <a:gd name="connsiteY68" fmla="*/ 310393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62356 w 4999839"/>
              <a:gd name="connsiteY65" fmla="*/ 184558 h 2097248"/>
              <a:gd name="connsiteX66" fmla="*/ 1988191 w 4999839"/>
              <a:gd name="connsiteY66" fmla="*/ 268448 h 2097248"/>
              <a:gd name="connsiteX67" fmla="*/ 2021747 w 4999839"/>
              <a:gd name="connsiteY67" fmla="*/ 293615 h 2097248"/>
              <a:gd name="connsiteX68" fmla="*/ 2072081 w 4999839"/>
              <a:gd name="connsiteY68" fmla="*/ 310393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70823 w 4999839"/>
              <a:gd name="connsiteY65" fmla="*/ 167624 h 2097248"/>
              <a:gd name="connsiteX66" fmla="*/ 1988191 w 4999839"/>
              <a:gd name="connsiteY66" fmla="*/ 268448 h 2097248"/>
              <a:gd name="connsiteX67" fmla="*/ 2021747 w 4999839"/>
              <a:gd name="connsiteY67" fmla="*/ 293615 h 2097248"/>
              <a:gd name="connsiteX68" fmla="*/ 2072081 w 4999839"/>
              <a:gd name="connsiteY68" fmla="*/ 310393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70823 w 4999839"/>
              <a:gd name="connsiteY65" fmla="*/ 167624 h 2097248"/>
              <a:gd name="connsiteX66" fmla="*/ 1988191 w 4999839"/>
              <a:gd name="connsiteY66" fmla="*/ 268448 h 2097248"/>
              <a:gd name="connsiteX67" fmla="*/ 1970947 w 4999839"/>
              <a:gd name="connsiteY67" fmla="*/ 234348 h 2097248"/>
              <a:gd name="connsiteX68" fmla="*/ 2072081 w 4999839"/>
              <a:gd name="connsiteY68" fmla="*/ 310393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70823 w 4999839"/>
              <a:gd name="connsiteY65" fmla="*/ 167624 h 2097248"/>
              <a:gd name="connsiteX66" fmla="*/ 1988191 w 4999839"/>
              <a:gd name="connsiteY66" fmla="*/ 268448 h 2097248"/>
              <a:gd name="connsiteX67" fmla="*/ 1970947 w 4999839"/>
              <a:gd name="connsiteY67" fmla="*/ 234348 h 2097248"/>
              <a:gd name="connsiteX68" fmla="*/ 2072081 w 4999839"/>
              <a:gd name="connsiteY68" fmla="*/ 276526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70823 w 4999839"/>
              <a:gd name="connsiteY65" fmla="*/ 167624 h 2097248"/>
              <a:gd name="connsiteX66" fmla="*/ 1988191 w 4999839"/>
              <a:gd name="connsiteY66" fmla="*/ 268448 h 2097248"/>
              <a:gd name="connsiteX67" fmla="*/ 1979413 w 4999839"/>
              <a:gd name="connsiteY67" fmla="*/ 217415 h 2097248"/>
              <a:gd name="connsiteX68" fmla="*/ 2072081 w 4999839"/>
              <a:gd name="connsiteY68" fmla="*/ 276526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097248 h 2097248"/>
              <a:gd name="connsiteX1" fmla="*/ 50334 w 4999839"/>
              <a:gd name="connsiteY1" fmla="*/ 2055303 h 2097248"/>
              <a:gd name="connsiteX2" fmla="*/ 83890 w 4999839"/>
              <a:gd name="connsiteY2" fmla="*/ 1988191 h 2097248"/>
              <a:gd name="connsiteX3" fmla="*/ 92279 w 4999839"/>
              <a:gd name="connsiteY3" fmla="*/ 1954635 h 2097248"/>
              <a:gd name="connsiteX4" fmla="*/ 109057 w 4999839"/>
              <a:gd name="connsiteY4" fmla="*/ 1929468 h 2097248"/>
              <a:gd name="connsiteX5" fmla="*/ 125835 w 4999839"/>
              <a:gd name="connsiteY5" fmla="*/ 1870745 h 2097248"/>
              <a:gd name="connsiteX6" fmla="*/ 142613 w 4999839"/>
              <a:gd name="connsiteY6" fmla="*/ 1812022 h 2097248"/>
              <a:gd name="connsiteX7" fmla="*/ 159391 w 4999839"/>
              <a:gd name="connsiteY7" fmla="*/ 1786855 h 2097248"/>
              <a:gd name="connsiteX8" fmla="*/ 176169 w 4999839"/>
              <a:gd name="connsiteY8" fmla="*/ 1736521 h 2097248"/>
              <a:gd name="connsiteX9" fmla="*/ 209725 w 4999839"/>
              <a:gd name="connsiteY9" fmla="*/ 1677799 h 2097248"/>
              <a:gd name="connsiteX10" fmla="*/ 218114 w 4999839"/>
              <a:gd name="connsiteY10" fmla="*/ 1652632 h 2097248"/>
              <a:gd name="connsiteX11" fmla="*/ 234892 w 4999839"/>
              <a:gd name="connsiteY11" fmla="*/ 1619076 h 2097248"/>
              <a:gd name="connsiteX12" fmla="*/ 251670 w 4999839"/>
              <a:gd name="connsiteY12" fmla="*/ 1551964 h 2097248"/>
              <a:gd name="connsiteX13" fmla="*/ 268448 w 4999839"/>
              <a:gd name="connsiteY13" fmla="*/ 1501630 h 2097248"/>
              <a:gd name="connsiteX14" fmla="*/ 276837 w 4999839"/>
              <a:gd name="connsiteY14" fmla="*/ 1459685 h 2097248"/>
              <a:gd name="connsiteX15" fmla="*/ 293615 w 4999839"/>
              <a:gd name="connsiteY15" fmla="*/ 1426129 h 2097248"/>
              <a:gd name="connsiteX16" fmla="*/ 302004 w 4999839"/>
              <a:gd name="connsiteY16" fmla="*/ 1400962 h 2097248"/>
              <a:gd name="connsiteX17" fmla="*/ 310393 w 4999839"/>
              <a:gd name="connsiteY17" fmla="*/ 1367406 h 2097248"/>
              <a:gd name="connsiteX18" fmla="*/ 318782 w 4999839"/>
              <a:gd name="connsiteY18" fmla="*/ 1342239 h 2097248"/>
              <a:gd name="connsiteX19" fmla="*/ 343949 w 4999839"/>
              <a:gd name="connsiteY19" fmla="*/ 1258349 h 2097248"/>
              <a:gd name="connsiteX20" fmla="*/ 352338 w 4999839"/>
              <a:gd name="connsiteY20" fmla="*/ 1233182 h 2097248"/>
              <a:gd name="connsiteX21" fmla="*/ 360727 w 4999839"/>
              <a:gd name="connsiteY21" fmla="*/ 1208015 h 2097248"/>
              <a:gd name="connsiteX22" fmla="*/ 377505 w 4999839"/>
              <a:gd name="connsiteY22" fmla="*/ 1174459 h 2097248"/>
              <a:gd name="connsiteX23" fmla="*/ 385894 w 4999839"/>
              <a:gd name="connsiteY23" fmla="*/ 1132514 h 2097248"/>
              <a:gd name="connsiteX24" fmla="*/ 394283 w 4999839"/>
              <a:gd name="connsiteY24" fmla="*/ 1107347 h 2097248"/>
              <a:gd name="connsiteX25" fmla="*/ 402672 w 4999839"/>
              <a:gd name="connsiteY25" fmla="*/ 1073791 h 2097248"/>
              <a:gd name="connsiteX26" fmla="*/ 427839 w 4999839"/>
              <a:gd name="connsiteY26" fmla="*/ 981512 h 2097248"/>
              <a:gd name="connsiteX27" fmla="*/ 436228 w 4999839"/>
              <a:gd name="connsiteY27" fmla="*/ 956345 h 2097248"/>
              <a:gd name="connsiteX28" fmla="*/ 453006 w 4999839"/>
              <a:gd name="connsiteY28" fmla="*/ 931178 h 2097248"/>
              <a:gd name="connsiteX29" fmla="*/ 469784 w 4999839"/>
              <a:gd name="connsiteY29" fmla="*/ 872455 h 2097248"/>
              <a:gd name="connsiteX30" fmla="*/ 486562 w 4999839"/>
              <a:gd name="connsiteY30" fmla="*/ 847288 h 2097248"/>
              <a:gd name="connsiteX31" fmla="*/ 494951 w 4999839"/>
              <a:gd name="connsiteY31" fmla="*/ 813732 h 2097248"/>
              <a:gd name="connsiteX32" fmla="*/ 528507 w 4999839"/>
              <a:gd name="connsiteY32" fmla="*/ 763399 h 2097248"/>
              <a:gd name="connsiteX33" fmla="*/ 545285 w 4999839"/>
              <a:gd name="connsiteY33" fmla="*/ 738232 h 2097248"/>
              <a:gd name="connsiteX34" fmla="*/ 562063 w 4999839"/>
              <a:gd name="connsiteY34" fmla="*/ 713065 h 2097248"/>
              <a:gd name="connsiteX35" fmla="*/ 578841 w 4999839"/>
              <a:gd name="connsiteY35" fmla="*/ 679509 h 2097248"/>
              <a:gd name="connsiteX36" fmla="*/ 587230 w 4999839"/>
              <a:gd name="connsiteY36" fmla="*/ 654342 h 2097248"/>
              <a:gd name="connsiteX37" fmla="*/ 620786 w 4999839"/>
              <a:gd name="connsiteY37" fmla="*/ 595619 h 2097248"/>
              <a:gd name="connsiteX38" fmla="*/ 629175 w 4999839"/>
              <a:gd name="connsiteY38" fmla="*/ 570452 h 2097248"/>
              <a:gd name="connsiteX39" fmla="*/ 645953 w 4999839"/>
              <a:gd name="connsiteY39" fmla="*/ 545285 h 2097248"/>
              <a:gd name="connsiteX40" fmla="*/ 654342 w 4999839"/>
              <a:gd name="connsiteY40" fmla="*/ 520118 h 2097248"/>
              <a:gd name="connsiteX41" fmla="*/ 687898 w 4999839"/>
              <a:gd name="connsiteY41" fmla="*/ 469784 h 2097248"/>
              <a:gd name="connsiteX42" fmla="*/ 696287 w 4999839"/>
              <a:gd name="connsiteY42" fmla="*/ 444617 h 2097248"/>
              <a:gd name="connsiteX43" fmla="*/ 704676 w 4999839"/>
              <a:gd name="connsiteY43" fmla="*/ 411061 h 2097248"/>
              <a:gd name="connsiteX44" fmla="*/ 721454 w 4999839"/>
              <a:gd name="connsiteY44" fmla="*/ 385894 h 2097248"/>
              <a:gd name="connsiteX45" fmla="*/ 729843 w 4999839"/>
              <a:gd name="connsiteY45" fmla="*/ 360727 h 2097248"/>
              <a:gd name="connsiteX46" fmla="*/ 746621 w 4999839"/>
              <a:gd name="connsiteY46" fmla="*/ 335560 h 2097248"/>
              <a:gd name="connsiteX47" fmla="*/ 788566 w 4999839"/>
              <a:gd name="connsiteY47" fmla="*/ 276837 h 2097248"/>
              <a:gd name="connsiteX48" fmla="*/ 796955 w 4999839"/>
              <a:gd name="connsiteY48" fmla="*/ 251670 h 2097248"/>
              <a:gd name="connsiteX49" fmla="*/ 889234 w 4999839"/>
              <a:gd name="connsiteY49" fmla="*/ 176169 h 2097248"/>
              <a:gd name="connsiteX50" fmla="*/ 939567 w 4999839"/>
              <a:gd name="connsiteY50" fmla="*/ 142613 h 2097248"/>
              <a:gd name="connsiteX51" fmla="*/ 973123 w 4999839"/>
              <a:gd name="connsiteY51" fmla="*/ 125835 h 2097248"/>
              <a:gd name="connsiteX52" fmla="*/ 998290 w 4999839"/>
              <a:gd name="connsiteY52" fmla="*/ 109057 h 2097248"/>
              <a:gd name="connsiteX53" fmla="*/ 1023457 w 4999839"/>
              <a:gd name="connsiteY53" fmla="*/ 100668 h 2097248"/>
              <a:gd name="connsiteX54" fmla="*/ 1073791 w 4999839"/>
              <a:gd name="connsiteY54" fmla="*/ 75501 h 2097248"/>
              <a:gd name="connsiteX55" fmla="*/ 1140903 w 4999839"/>
              <a:gd name="connsiteY55" fmla="*/ 41945 h 2097248"/>
              <a:gd name="connsiteX56" fmla="*/ 1166070 w 4999839"/>
              <a:gd name="connsiteY56" fmla="*/ 25167 h 2097248"/>
              <a:gd name="connsiteX57" fmla="*/ 1208015 w 4999839"/>
              <a:gd name="connsiteY57" fmla="*/ 16778 h 2097248"/>
              <a:gd name="connsiteX58" fmla="*/ 1266738 w 4999839"/>
              <a:gd name="connsiteY58" fmla="*/ 0 h 2097248"/>
              <a:gd name="connsiteX59" fmla="*/ 1518408 w 4999839"/>
              <a:gd name="connsiteY59" fmla="*/ 8389 h 2097248"/>
              <a:gd name="connsiteX60" fmla="*/ 1610687 w 4999839"/>
              <a:gd name="connsiteY60" fmla="*/ 16778 h 2097248"/>
              <a:gd name="connsiteX61" fmla="*/ 1652632 w 4999839"/>
              <a:gd name="connsiteY61" fmla="*/ 33556 h 2097248"/>
              <a:gd name="connsiteX62" fmla="*/ 1719744 w 4999839"/>
              <a:gd name="connsiteY62" fmla="*/ 41945 h 2097248"/>
              <a:gd name="connsiteX63" fmla="*/ 1728133 w 4999839"/>
              <a:gd name="connsiteY63" fmla="*/ 67112 h 2097248"/>
              <a:gd name="connsiteX64" fmla="*/ 1803711 w 4999839"/>
              <a:gd name="connsiteY64" fmla="*/ 117213 h 2097248"/>
              <a:gd name="connsiteX65" fmla="*/ 1870823 w 4999839"/>
              <a:gd name="connsiteY65" fmla="*/ 150691 h 2097248"/>
              <a:gd name="connsiteX66" fmla="*/ 1988191 w 4999839"/>
              <a:gd name="connsiteY66" fmla="*/ 268448 h 2097248"/>
              <a:gd name="connsiteX67" fmla="*/ 1979413 w 4999839"/>
              <a:gd name="connsiteY67" fmla="*/ 217415 h 2097248"/>
              <a:gd name="connsiteX68" fmla="*/ 2072081 w 4999839"/>
              <a:gd name="connsiteY68" fmla="*/ 276526 h 2097248"/>
              <a:gd name="connsiteX69" fmla="*/ 2105637 w 4999839"/>
              <a:gd name="connsiteY69" fmla="*/ 327171 h 2097248"/>
              <a:gd name="connsiteX70" fmla="*/ 2172749 w 4999839"/>
              <a:gd name="connsiteY70" fmla="*/ 360727 h 2097248"/>
              <a:gd name="connsiteX71" fmla="*/ 2197916 w 4999839"/>
              <a:gd name="connsiteY71" fmla="*/ 377505 h 2097248"/>
              <a:gd name="connsiteX72" fmla="*/ 2256639 w 4999839"/>
              <a:gd name="connsiteY72" fmla="*/ 436228 h 2097248"/>
              <a:gd name="connsiteX73" fmla="*/ 2365696 w 4999839"/>
              <a:gd name="connsiteY73" fmla="*/ 494951 h 2097248"/>
              <a:gd name="connsiteX74" fmla="*/ 2491531 w 4999839"/>
              <a:gd name="connsiteY74" fmla="*/ 578841 h 2097248"/>
              <a:gd name="connsiteX75" fmla="*/ 2533476 w 4999839"/>
              <a:gd name="connsiteY75" fmla="*/ 604008 h 2097248"/>
              <a:gd name="connsiteX76" fmla="*/ 2575421 w 4999839"/>
              <a:gd name="connsiteY76" fmla="*/ 629175 h 2097248"/>
              <a:gd name="connsiteX77" fmla="*/ 2600588 w 4999839"/>
              <a:gd name="connsiteY77" fmla="*/ 645953 h 2097248"/>
              <a:gd name="connsiteX78" fmla="*/ 2667700 w 4999839"/>
              <a:gd name="connsiteY78" fmla="*/ 679509 h 2097248"/>
              <a:gd name="connsiteX79" fmla="*/ 2726423 w 4999839"/>
              <a:gd name="connsiteY79" fmla="*/ 713065 h 2097248"/>
              <a:gd name="connsiteX80" fmla="*/ 2801923 w 4999839"/>
              <a:gd name="connsiteY80" fmla="*/ 746621 h 2097248"/>
              <a:gd name="connsiteX81" fmla="*/ 2860646 w 4999839"/>
              <a:gd name="connsiteY81" fmla="*/ 780177 h 2097248"/>
              <a:gd name="connsiteX82" fmla="*/ 3028426 w 4999839"/>
              <a:gd name="connsiteY82" fmla="*/ 822121 h 2097248"/>
              <a:gd name="connsiteX83" fmla="*/ 3162650 w 4999839"/>
              <a:gd name="connsiteY83" fmla="*/ 872455 h 2097248"/>
              <a:gd name="connsiteX84" fmla="*/ 3187817 w 4999839"/>
              <a:gd name="connsiteY84" fmla="*/ 880844 h 2097248"/>
              <a:gd name="connsiteX85" fmla="*/ 3221373 w 4999839"/>
              <a:gd name="connsiteY85" fmla="*/ 897622 h 2097248"/>
              <a:gd name="connsiteX86" fmla="*/ 3347208 w 4999839"/>
              <a:gd name="connsiteY86" fmla="*/ 931178 h 2097248"/>
              <a:gd name="connsiteX87" fmla="*/ 3473043 w 4999839"/>
              <a:gd name="connsiteY87" fmla="*/ 989901 h 2097248"/>
              <a:gd name="connsiteX88" fmla="*/ 3624045 w 4999839"/>
              <a:gd name="connsiteY88" fmla="*/ 1065402 h 2097248"/>
              <a:gd name="connsiteX89" fmla="*/ 3917659 w 4999839"/>
              <a:gd name="connsiteY89" fmla="*/ 1157681 h 2097248"/>
              <a:gd name="connsiteX90" fmla="*/ 3959604 w 4999839"/>
              <a:gd name="connsiteY90" fmla="*/ 1174459 h 2097248"/>
              <a:gd name="connsiteX91" fmla="*/ 4051883 w 4999839"/>
              <a:gd name="connsiteY91" fmla="*/ 1216404 h 2097248"/>
              <a:gd name="connsiteX92" fmla="*/ 4202885 w 4999839"/>
              <a:gd name="connsiteY92" fmla="*/ 1275127 h 2097248"/>
              <a:gd name="connsiteX93" fmla="*/ 4420999 w 4999839"/>
              <a:gd name="connsiteY93" fmla="*/ 1333850 h 2097248"/>
              <a:gd name="connsiteX94" fmla="*/ 4555223 w 4999839"/>
              <a:gd name="connsiteY94" fmla="*/ 1367406 h 2097248"/>
              <a:gd name="connsiteX95" fmla="*/ 4639112 w 4999839"/>
              <a:gd name="connsiteY95" fmla="*/ 1400962 h 2097248"/>
              <a:gd name="connsiteX96" fmla="*/ 4664279 w 4999839"/>
              <a:gd name="connsiteY96" fmla="*/ 1409351 h 2097248"/>
              <a:gd name="connsiteX97" fmla="*/ 4689446 w 4999839"/>
              <a:gd name="connsiteY97" fmla="*/ 1426129 h 2097248"/>
              <a:gd name="connsiteX98" fmla="*/ 4731391 w 4999839"/>
              <a:gd name="connsiteY98" fmla="*/ 1434518 h 2097248"/>
              <a:gd name="connsiteX99" fmla="*/ 4882393 w 4999839"/>
              <a:gd name="connsiteY99" fmla="*/ 1476463 h 2097248"/>
              <a:gd name="connsiteX100" fmla="*/ 4949505 w 4999839"/>
              <a:gd name="connsiteY100" fmla="*/ 1493241 h 2097248"/>
              <a:gd name="connsiteX101" fmla="*/ 4999839 w 4999839"/>
              <a:gd name="connsiteY101" fmla="*/ 1510019 h 2097248"/>
              <a:gd name="connsiteX0" fmla="*/ 0 w 4999839"/>
              <a:gd name="connsiteY0" fmla="*/ 2122648 h 2122648"/>
              <a:gd name="connsiteX1" fmla="*/ 50334 w 4999839"/>
              <a:gd name="connsiteY1" fmla="*/ 2080703 h 2122648"/>
              <a:gd name="connsiteX2" fmla="*/ 83890 w 4999839"/>
              <a:gd name="connsiteY2" fmla="*/ 2013591 h 2122648"/>
              <a:gd name="connsiteX3" fmla="*/ 92279 w 4999839"/>
              <a:gd name="connsiteY3" fmla="*/ 1980035 h 2122648"/>
              <a:gd name="connsiteX4" fmla="*/ 109057 w 4999839"/>
              <a:gd name="connsiteY4" fmla="*/ 1954868 h 2122648"/>
              <a:gd name="connsiteX5" fmla="*/ 125835 w 4999839"/>
              <a:gd name="connsiteY5" fmla="*/ 1896145 h 2122648"/>
              <a:gd name="connsiteX6" fmla="*/ 142613 w 4999839"/>
              <a:gd name="connsiteY6" fmla="*/ 1837422 h 2122648"/>
              <a:gd name="connsiteX7" fmla="*/ 159391 w 4999839"/>
              <a:gd name="connsiteY7" fmla="*/ 1812255 h 2122648"/>
              <a:gd name="connsiteX8" fmla="*/ 176169 w 4999839"/>
              <a:gd name="connsiteY8" fmla="*/ 1761921 h 2122648"/>
              <a:gd name="connsiteX9" fmla="*/ 209725 w 4999839"/>
              <a:gd name="connsiteY9" fmla="*/ 1703199 h 2122648"/>
              <a:gd name="connsiteX10" fmla="*/ 218114 w 4999839"/>
              <a:gd name="connsiteY10" fmla="*/ 1678032 h 2122648"/>
              <a:gd name="connsiteX11" fmla="*/ 234892 w 4999839"/>
              <a:gd name="connsiteY11" fmla="*/ 1644476 h 2122648"/>
              <a:gd name="connsiteX12" fmla="*/ 251670 w 4999839"/>
              <a:gd name="connsiteY12" fmla="*/ 1577364 h 2122648"/>
              <a:gd name="connsiteX13" fmla="*/ 268448 w 4999839"/>
              <a:gd name="connsiteY13" fmla="*/ 1527030 h 2122648"/>
              <a:gd name="connsiteX14" fmla="*/ 276837 w 4999839"/>
              <a:gd name="connsiteY14" fmla="*/ 1485085 h 2122648"/>
              <a:gd name="connsiteX15" fmla="*/ 293615 w 4999839"/>
              <a:gd name="connsiteY15" fmla="*/ 1451529 h 2122648"/>
              <a:gd name="connsiteX16" fmla="*/ 302004 w 4999839"/>
              <a:gd name="connsiteY16" fmla="*/ 1426362 h 2122648"/>
              <a:gd name="connsiteX17" fmla="*/ 310393 w 4999839"/>
              <a:gd name="connsiteY17" fmla="*/ 1392806 h 2122648"/>
              <a:gd name="connsiteX18" fmla="*/ 318782 w 4999839"/>
              <a:gd name="connsiteY18" fmla="*/ 1367639 h 2122648"/>
              <a:gd name="connsiteX19" fmla="*/ 343949 w 4999839"/>
              <a:gd name="connsiteY19" fmla="*/ 1283749 h 2122648"/>
              <a:gd name="connsiteX20" fmla="*/ 352338 w 4999839"/>
              <a:gd name="connsiteY20" fmla="*/ 1258582 h 2122648"/>
              <a:gd name="connsiteX21" fmla="*/ 360727 w 4999839"/>
              <a:gd name="connsiteY21" fmla="*/ 1233415 h 2122648"/>
              <a:gd name="connsiteX22" fmla="*/ 377505 w 4999839"/>
              <a:gd name="connsiteY22" fmla="*/ 1199859 h 2122648"/>
              <a:gd name="connsiteX23" fmla="*/ 385894 w 4999839"/>
              <a:gd name="connsiteY23" fmla="*/ 1157914 h 2122648"/>
              <a:gd name="connsiteX24" fmla="*/ 394283 w 4999839"/>
              <a:gd name="connsiteY24" fmla="*/ 1132747 h 2122648"/>
              <a:gd name="connsiteX25" fmla="*/ 402672 w 4999839"/>
              <a:gd name="connsiteY25" fmla="*/ 1099191 h 2122648"/>
              <a:gd name="connsiteX26" fmla="*/ 427839 w 4999839"/>
              <a:gd name="connsiteY26" fmla="*/ 1006912 h 2122648"/>
              <a:gd name="connsiteX27" fmla="*/ 436228 w 4999839"/>
              <a:gd name="connsiteY27" fmla="*/ 981745 h 2122648"/>
              <a:gd name="connsiteX28" fmla="*/ 453006 w 4999839"/>
              <a:gd name="connsiteY28" fmla="*/ 956578 h 2122648"/>
              <a:gd name="connsiteX29" fmla="*/ 469784 w 4999839"/>
              <a:gd name="connsiteY29" fmla="*/ 897855 h 2122648"/>
              <a:gd name="connsiteX30" fmla="*/ 486562 w 4999839"/>
              <a:gd name="connsiteY30" fmla="*/ 872688 h 2122648"/>
              <a:gd name="connsiteX31" fmla="*/ 494951 w 4999839"/>
              <a:gd name="connsiteY31" fmla="*/ 839132 h 2122648"/>
              <a:gd name="connsiteX32" fmla="*/ 528507 w 4999839"/>
              <a:gd name="connsiteY32" fmla="*/ 788799 h 2122648"/>
              <a:gd name="connsiteX33" fmla="*/ 545285 w 4999839"/>
              <a:gd name="connsiteY33" fmla="*/ 763632 h 2122648"/>
              <a:gd name="connsiteX34" fmla="*/ 562063 w 4999839"/>
              <a:gd name="connsiteY34" fmla="*/ 738465 h 2122648"/>
              <a:gd name="connsiteX35" fmla="*/ 578841 w 4999839"/>
              <a:gd name="connsiteY35" fmla="*/ 704909 h 2122648"/>
              <a:gd name="connsiteX36" fmla="*/ 587230 w 4999839"/>
              <a:gd name="connsiteY36" fmla="*/ 679742 h 2122648"/>
              <a:gd name="connsiteX37" fmla="*/ 620786 w 4999839"/>
              <a:gd name="connsiteY37" fmla="*/ 621019 h 2122648"/>
              <a:gd name="connsiteX38" fmla="*/ 629175 w 4999839"/>
              <a:gd name="connsiteY38" fmla="*/ 595852 h 2122648"/>
              <a:gd name="connsiteX39" fmla="*/ 645953 w 4999839"/>
              <a:gd name="connsiteY39" fmla="*/ 570685 h 2122648"/>
              <a:gd name="connsiteX40" fmla="*/ 654342 w 4999839"/>
              <a:gd name="connsiteY40" fmla="*/ 545518 h 2122648"/>
              <a:gd name="connsiteX41" fmla="*/ 687898 w 4999839"/>
              <a:gd name="connsiteY41" fmla="*/ 495184 h 2122648"/>
              <a:gd name="connsiteX42" fmla="*/ 696287 w 4999839"/>
              <a:gd name="connsiteY42" fmla="*/ 470017 h 2122648"/>
              <a:gd name="connsiteX43" fmla="*/ 704676 w 4999839"/>
              <a:gd name="connsiteY43" fmla="*/ 436461 h 2122648"/>
              <a:gd name="connsiteX44" fmla="*/ 721454 w 4999839"/>
              <a:gd name="connsiteY44" fmla="*/ 411294 h 2122648"/>
              <a:gd name="connsiteX45" fmla="*/ 729843 w 4999839"/>
              <a:gd name="connsiteY45" fmla="*/ 386127 h 2122648"/>
              <a:gd name="connsiteX46" fmla="*/ 746621 w 4999839"/>
              <a:gd name="connsiteY46" fmla="*/ 360960 h 2122648"/>
              <a:gd name="connsiteX47" fmla="*/ 788566 w 4999839"/>
              <a:gd name="connsiteY47" fmla="*/ 302237 h 2122648"/>
              <a:gd name="connsiteX48" fmla="*/ 796955 w 4999839"/>
              <a:gd name="connsiteY48" fmla="*/ 277070 h 2122648"/>
              <a:gd name="connsiteX49" fmla="*/ 889234 w 4999839"/>
              <a:gd name="connsiteY49" fmla="*/ 201569 h 2122648"/>
              <a:gd name="connsiteX50" fmla="*/ 939567 w 4999839"/>
              <a:gd name="connsiteY50" fmla="*/ 168013 h 2122648"/>
              <a:gd name="connsiteX51" fmla="*/ 973123 w 4999839"/>
              <a:gd name="connsiteY51" fmla="*/ 151235 h 2122648"/>
              <a:gd name="connsiteX52" fmla="*/ 998290 w 4999839"/>
              <a:gd name="connsiteY52" fmla="*/ 134457 h 2122648"/>
              <a:gd name="connsiteX53" fmla="*/ 1023457 w 4999839"/>
              <a:gd name="connsiteY53" fmla="*/ 126068 h 2122648"/>
              <a:gd name="connsiteX54" fmla="*/ 1073791 w 4999839"/>
              <a:gd name="connsiteY54" fmla="*/ 100901 h 2122648"/>
              <a:gd name="connsiteX55" fmla="*/ 1140903 w 4999839"/>
              <a:gd name="connsiteY55" fmla="*/ 67345 h 2122648"/>
              <a:gd name="connsiteX56" fmla="*/ 1166070 w 4999839"/>
              <a:gd name="connsiteY56" fmla="*/ 50567 h 2122648"/>
              <a:gd name="connsiteX57" fmla="*/ 1208015 w 4999839"/>
              <a:gd name="connsiteY57" fmla="*/ 42178 h 2122648"/>
              <a:gd name="connsiteX58" fmla="*/ 1266738 w 4999839"/>
              <a:gd name="connsiteY58" fmla="*/ 0 h 2122648"/>
              <a:gd name="connsiteX59" fmla="*/ 1518408 w 4999839"/>
              <a:gd name="connsiteY59" fmla="*/ 33789 h 2122648"/>
              <a:gd name="connsiteX60" fmla="*/ 1610687 w 4999839"/>
              <a:gd name="connsiteY60" fmla="*/ 42178 h 2122648"/>
              <a:gd name="connsiteX61" fmla="*/ 1652632 w 4999839"/>
              <a:gd name="connsiteY61" fmla="*/ 58956 h 2122648"/>
              <a:gd name="connsiteX62" fmla="*/ 1719744 w 4999839"/>
              <a:gd name="connsiteY62" fmla="*/ 67345 h 2122648"/>
              <a:gd name="connsiteX63" fmla="*/ 1728133 w 4999839"/>
              <a:gd name="connsiteY63" fmla="*/ 92512 h 2122648"/>
              <a:gd name="connsiteX64" fmla="*/ 1803711 w 4999839"/>
              <a:gd name="connsiteY64" fmla="*/ 142613 h 2122648"/>
              <a:gd name="connsiteX65" fmla="*/ 1870823 w 4999839"/>
              <a:gd name="connsiteY65" fmla="*/ 176091 h 2122648"/>
              <a:gd name="connsiteX66" fmla="*/ 1988191 w 4999839"/>
              <a:gd name="connsiteY66" fmla="*/ 293848 h 2122648"/>
              <a:gd name="connsiteX67" fmla="*/ 1979413 w 4999839"/>
              <a:gd name="connsiteY67" fmla="*/ 242815 h 2122648"/>
              <a:gd name="connsiteX68" fmla="*/ 2072081 w 4999839"/>
              <a:gd name="connsiteY68" fmla="*/ 301926 h 2122648"/>
              <a:gd name="connsiteX69" fmla="*/ 2105637 w 4999839"/>
              <a:gd name="connsiteY69" fmla="*/ 352571 h 2122648"/>
              <a:gd name="connsiteX70" fmla="*/ 2172749 w 4999839"/>
              <a:gd name="connsiteY70" fmla="*/ 386127 h 2122648"/>
              <a:gd name="connsiteX71" fmla="*/ 2197916 w 4999839"/>
              <a:gd name="connsiteY71" fmla="*/ 402905 h 2122648"/>
              <a:gd name="connsiteX72" fmla="*/ 2256639 w 4999839"/>
              <a:gd name="connsiteY72" fmla="*/ 461628 h 2122648"/>
              <a:gd name="connsiteX73" fmla="*/ 2365696 w 4999839"/>
              <a:gd name="connsiteY73" fmla="*/ 520351 h 2122648"/>
              <a:gd name="connsiteX74" fmla="*/ 2491531 w 4999839"/>
              <a:gd name="connsiteY74" fmla="*/ 604241 h 2122648"/>
              <a:gd name="connsiteX75" fmla="*/ 2533476 w 4999839"/>
              <a:gd name="connsiteY75" fmla="*/ 629408 h 2122648"/>
              <a:gd name="connsiteX76" fmla="*/ 2575421 w 4999839"/>
              <a:gd name="connsiteY76" fmla="*/ 654575 h 2122648"/>
              <a:gd name="connsiteX77" fmla="*/ 2600588 w 4999839"/>
              <a:gd name="connsiteY77" fmla="*/ 671353 h 2122648"/>
              <a:gd name="connsiteX78" fmla="*/ 2667700 w 4999839"/>
              <a:gd name="connsiteY78" fmla="*/ 704909 h 2122648"/>
              <a:gd name="connsiteX79" fmla="*/ 2726423 w 4999839"/>
              <a:gd name="connsiteY79" fmla="*/ 738465 h 2122648"/>
              <a:gd name="connsiteX80" fmla="*/ 2801923 w 4999839"/>
              <a:gd name="connsiteY80" fmla="*/ 772021 h 2122648"/>
              <a:gd name="connsiteX81" fmla="*/ 2860646 w 4999839"/>
              <a:gd name="connsiteY81" fmla="*/ 805577 h 2122648"/>
              <a:gd name="connsiteX82" fmla="*/ 3028426 w 4999839"/>
              <a:gd name="connsiteY82" fmla="*/ 847521 h 2122648"/>
              <a:gd name="connsiteX83" fmla="*/ 3162650 w 4999839"/>
              <a:gd name="connsiteY83" fmla="*/ 897855 h 2122648"/>
              <a:gd name="connsiteX84" fmla="*/ 3187817 w 4999839"/>
              <a:gd name="connsiteY84" fmla="*/ 906244 h 2122648"/>
              <a:gd name="connsiteX85" fmla="*/ 3221373 w 4999839"/>
              <a:gd name="connsiteY85" fmla="*/ 923022 h 2122648"/>
              <a:gd name="connsiteX86" fmla="*/ 3347208 w 4999839"/>
              <a:gd name="connsiteY86" fmla="*/ 956578 h 2122648"/>
              <a:gd name="connsiteX87" fmla="*/ 3473043 w 4999839"/>
              <a:gd name="connsiteY87" fmla="*/ 1015301 h 2122648"/>
              <a:gd name="connsiteX88" fmla="*/ 3624045 w 4999839"/>
              <a:gd name="connsiteY88" fmla="*/ 1090802 h 2122648"/>
              <a:gd name="connsiteX89" fmla="*/ 3917659 w 4999839"/>
              <a:gd name="connsiteY89" fmla="*/ 1183081 h 2122648"/>
              <a:gd name="connsiteX90" fmla="*/ 3959604 w 4999839"/>
              <a:gd name="connsiteY90" fmla="*/ 1199859 h 2122648"/>
              <a:gd name="connsiteX91" fmla="*/ 4051883 w 4999839"/>
              <a:gd name="connsiteY91" fmla="*/ 1241804 h 2122648"/>
              <a:gd name="connsiteX92" fmla="*/ 4202885 w 4999839"/>
              <a:gd name="connsiteY92" fmla="*/ 1300527 h 2122648"/>
              <a:gd name="connsiteX93" fmla="*/ 4420999 w 4999839"/>
              <a:gd name="connsiteY93" fmla="*/ 1359250 h 2122648"/>
              <a:gd name="connsiteX94" fmla="*/ 4555223 w 4999839"/>
              <a:gd name="connsiteY94" fmla="*/ 1392806 h 2122648"/>
              <a:gd name="connsiteX95" fmla="*/ 4639112 w 4999839"/>
              <a:gd name="connsiteY95" fmla="*/ 1426362 h 2122648"/>
              <a:gd name="connsiteX96" fmla="*/ 4664279 w 4999839"/>
              <a:gd name="connsiteY96" fmla="*/ 1434751 h 2122648"/>
              <a:gd name="connsiteX97" fmla="*/ 4689446 w 4999839"/>
              <a:gd name="connsiteY97" fmla="*/ 1451529 h 2122648"/>
              <a:gd name="connsiteX98" fmla="*/ 4731391 w 4999839"/>
              <a:gd name="connsiteY98" fmla="*/ 1459918 h 2122648"/>
              <a:gd name="connsiteX99" fmla="*/ 4882393 w 4999839"/>
              <a:gd name="connsiteY99" fmla="*/ 1501863 h 2122648"/>
              <a:gd name="connsiteX100" fmla="*/ 4949505 w 4999839"/>
              <a:gd name="connsiteY100" fmla="*/ 1518641 h 2122648"/>
              <a:gd name="connsiteX101" fmla="*/ 4999839 w 4999839"/>
              <a:gd name="connsiteY101" fmla="*/ 1535419 h 2122648"/>
              <a:gd name="connsiteX0" fmla="*/ 0 w 4999839"/>
              <a:gd name="connsiteY0" fmla="*/ 2139581 h 2139581"/>
              <a:gd name="connsiteX1" fmla="*/ 50334 w 4999839"/>
              <a:gd name="connsiteY1" fmla="*/ 2097636 h 2139581"/>
              <a:gd name="connsiteX2" fmla="*/ 83890 w 4999839"/>
              <a:gd name="connsiteY2" fmla="*/ 2030524 h 2139581"/>
              <a:gd name="connsiteX3" fmla="*/ 92279 w 4999839"/>
              <a:gd name="connsiteY3" fmla="*/ 1996968 h 2139581"/>
              <a:gd name="connsiteX4" fmla="*/ 109057 w 4999839"/>
              <a:gd name="connsiteY4" fmla="*/ 1971801 h 2139581"/>
              <a:gd name="connsiteX5" fmla="*/ 125835 w 4999839"/>
              <a:gd name="connsiteY5" fmla="*/ 1913078 h 2139581"/>
              <a:gd name="connsiteX6" fmla="*/ 142613 w 4999839"/>
              <a:gd name="connsiteY6" fmla="*/ 1854355 h 2139581"/>
              <a:gd name="connsiteX7" fmla="*/ 159391 w 4999839"/>
              <a:gd name="connsiteY7" fmla="*/ 1829188 h 2139581"/>
              <a:gd name="connsiteX8" fmla="*/ 176169 w 4999839"/>
              <a:gd name="connsiteY8" fmla="*/ 1778854 h 2139581"/>
              <a:gd name="connsiteX9" fmla="*/ 209725 w 4999839"/>
              <a:gd name="connsiteY9" fmla="*/ 1720132 h 2139581"/>
              <a:gd name="connsiteX10" fmla="*/ 218114 w 4999839"/>
              <a:gd name="connsiteY10" fmla="*/ 1694965 h 2139581"/>
              <a:gd name="connsiteX11" fmla="*/ 234892 w 4999839"/>
              <a:gd name="connsiteY11" fmla="*/ 1661409 h 2139581"/>
              <a:gd name="connsiteX12" fmla="*/ 251670 w 4999839"/>
              <a:gd name="connsiteY12" fmla="*/ 1594297 h 2139581"/>
              <a:gd name="connsiteX13" fmla="*/ 268448 w 4999839"/>
              <a:gd name="connsiteY13" fmla="*/ 1543963 h 2139581"/>
              <a:gd name="connsiteX14" fmla="*/ 276837 w 4999839"/>
              <a:gd name="connsiteY14" fmla="*/ 1502018 h 2139581"/>
              <a:gd name="connsiteX15" fmla="*/ 293615 w 4999839"/>
              <a:gd name="connsiteY15" fmla="*/ 1468462 h 2139581"/>
              <a:gd name="connsiteX16" fmla="*/ 302004 w 4999839"/>
              <a:gd name="connsiteY16" fmla="*/ 1443295 h 2139581"/>
              <a:gd name="connsiteX17" fmla="*/ 310393 w 4999839"/>
              <a:gd name="connsiteY17" fmla="*/ 1409739 h 2139581"/>
              <a:gd name="connsiteX18" fmla="*/ 318782 w 4999839"/>
              <a:gd name="connsiteY18" fmla="*/ 1384572 h 2139581"/>
              <a:gd name="connsiteX19" fmla="*/ 343949 w 4999839"/>
              <a:gd name="connsiteY19" fmla="*/ 1300682 h 2139581"/>
              <a:gd name="connsiteX20" fmla="*/ 352338 w 4999839"/>
              <a:gd name="connsiteY20" fmla="*/ 1275515 h 2139581"/>
              <a:gd name="connsiteX21" fmla="*/ 360727 w 4999839"/>
              <a:gd name="connsiteY21" fmla="*/ 1250348 h 2139581"/>
              <a:gd name="connsiteX22" fmla="*/ 377505 w 4999839"/>
              <a:gd name="connsiteY22" fmla="*/ 1216792 h 2139581"/>
              <a:gd name="connsiteX23" fmla="*/ 385894 w 4999839"/>
              <a:gd name="connsiteY23" fmla="*/ 1174847 h 2139581"/>
              <a:gd name="connsiteX24" fmla="*/ 394283 w 4999839"/>
              <a:gd name="connsiteY24" fmla="*/ 1149680 h 2139581"/>
              <a:gd name="connsiteX25" fmla="*/ 402672 w 4999839"/>
              <a:gd name="connsiteY25" fmla="*/ 1116124 h 2139581"/>
              <a:gd name="connsiteX26" fmla="*/ 427839 w 4999839"/>
              <a:gd name="connsiteY26" fmla="*/ 1023845 h 2139581"/>
              <a:gd name="connsiteX27" fmla="*/ 436228 w 4999839"/>
              <a:gd name="connsiteY27" fmla="*/ 998678 h 2139581"/>
              <a:gd name="connsiteX28" fmla="*/ 453006 w 4999839"/>
              <a:gd name="connsiteY28" fmla="*/ 973511 h 2139581"/>
              <a:gd name="connsiteX29" fmla="*/ 469784 w 4999839"/>
              <a:gd name="connsiteY29" fmla="*/ 914788 h 2139581"/>
              <a:gd name="connsiteX30" fmla="*/ 486562 w 4999839"/>
              <a:gd name="connsiteY30" fmla="*/ 889621 h 2139581"/>
              <a:gd name="connsiteX31" fmla="*/ 494951 w 4999839"/>
              <a:gd name="connsiteY31" fmla="*/ 856065 h 2139581"/>
              <a:gd name="connsiteX32" fmla="*/ 528507 w 4999839"/>
              <a:gd name="connsiteY32" fmla="*/ 805732 h 2139581"/>
              <a:gd name="connsiteX33" fmla="*/ 545285 w 4999839"/>
              <a:gd name="connsiteY33" fmla="*/ 780565 h 2139581"/>
              <a:gd name="connsiteX34" fmla="*/ 562063 w 4999839"/>
              <a:gd name="connsiteY34" fmla="*/ 755398 h 2139581"/>
              <a:gd name="connsiteX35" fmla="*/ 578841 w 4999839"/>
              <a:gd name="connsiteY35" fmla="*/ 721842 h 2139581"/>
              <a:gd name="connsiteX36" fmla="*/ 587230 w 4999839"/>
              <a:gd name="connsiteY36" fmla="*/ 696675 h 2139581"/>
              <a:gd name="connsiteX37" fmla="*/ 620786 w 4999839"/>
              <a:gd name="connsiteY37" fmla="*/ 637952 h 2139581"/>
              <a:gd name="connsiteX38" fmla="*/ 629175 w 4999839"/>
              <a:gd name="connsiteY38" fmla="*/ 612785 h 2139581"/>
              <a:gd name="connsiteX39" fmla="*/ 645953 w 4999839"/>
              <a:gd name="connsiteY39" fmla="*/ 587618 h 2139581"/>
              <a:gd name="connsiteX40" fmla="*/ 654342 w 4999839"/>
              <a:gd name="connsiteY40" fmla="*/ 562451 h 2139581"/>
              <a:gd name="connsiteX41" fmla="*/ 687898 w 4999839"/>
              <a:gd name="connsiteY41" fmla="*/ 512117 h 2139581"/>
              <a:gd name="connsiteX42" fmla="*/ 696287 w 4999839"/>
              <a:gd name="connsiteY42" fmla="*/ 486950 h 2139581"/>
              <a:gd name="connsiteX43" fmla="*/ 704676 w 4999839"/>
              <a:gd name="connsiteY43" fmla="*/ 453394 h 2139581"/>
              <a:gd name="connsiteX44" fmla="*/ 721454 w 4999839"/>
              <a:gd name="connsiteY44" fmla="*/ 428227 h 2139581"/>
              <a:gd name="connsiteX45" fmla="*/ 729843 w 4999839"/>
              <a:gd name="connsiteY45" fmla="*/ 403060 h 2139581"/>
              <a:gd name="connsiteX46" fmla="*/ 746621 w 4999839"/>
              <a:gd name="connsiteY46" fmla="*/ 377893 h 2139581"/>
              <a:gd name="connsiteX47" fmla="*/ 788566 w 4999839"/>
              <a:gd name="connsiteY47" fmla="*/ 319170 h 2139581"/>
              <a:gd name="connsiteX48" fmla="*/ 796955 w 4999839"/>
              <a:gd name="connsiteY48" fmla="*/ 294003 h 2139581"/>
              <a:gd name="connsiteX49" fmla="*/ 889234 w 4999839"/>
              <a:gd name="connsiteY49" fmla="*/ 218502 h 2139581"/>
              <a:gd name="connsiteX50" fmla="*/ 939567 w 4999839"/>
              <a:gd name="connsiteY50" fmla="*/ 184946 h 2139581"/>
              <a:gd name="connsiteX51" fmla="*/ 973123 w 4999839"/>
              <a:gd name="connsiteY51" fmla="*/ 168168 h 2139581"/>
              <a:gd name="connsiteX52" fmla="*/ 998290 w 4999839"/>
              <a:gd name="connsiteY52" fmla="*/ 151390 h 2139581"/>
              <a:gd name="connsiteX53" fmla="*/ 1023457 w 4999839"/>
              <a:gd name="connsiteY53" fmla="*/ 143001 h 2139581"/>
              <a:gd name="connsiteX54" fmla="*/ 1073791 w 4999839"/>
              <a:gd name="connsiteY54" fmla="*/ 117834 h 2139581"/>
              <a:gd name="connsiteX55" fmla="*/ 1140903 w 4999839"/>
              <a:gd name="connsiteY55" fmla="*/ 84278 h 2139581"/>
              <a:gd name="connsiteX56" fmla="*/ 1166070 w 4999839"/>
              <a:gd name="connsiteY56" fmla="*/ 67500 h 2139581"/>
              <a:gd name="connsiteX57" fmla="*/ 1208015 w 4999839"/>
              <a:gd name="connsiteY57" fmla="*/ 59111 h 2139581"/>
              <a:gd name="connsiteX58" fmla="*/ 1224405 w 4999839"/>
              <a:gd name="connsiteY58" fmla="*/ 0 h 2139581"/>
              <a:gd name="connsiteX59" fmla="*/ 1518408 w 4999839"/>
              <a:gd name="connsiteY59" fmla="*/ 50722 h 2139581"/>
              <a:gd name="connsiteX60" fmla="*/ 1610687 w 4999839"/>
              <a:gd name="connsiteY60" fmla="*/ 59111 h 2139581"/>
              <a:gd name="connsiteX61" fmla="*/ 1652632 w 4999839"/>
              <a:gd name="connsiteY61" fmla="*/ 75889 h 2139581"/>
              <a:gd name="connsiteX62" fmla="*/ 1719744 w 4999839"/>
              <a:gd name="connsiteY62" fmla="*/ 84278 h 2139581"/>
              <a:gd name="connsiteX63" fmla="*/ 1728133 w 4999839"/>
              <a:gd name="connsiteY63" fmla="*/ 109445 h 2139581"/>
              <a:gd name="connsiteX64" fmla="*/ 1803711 w 4999839"/>
              <a:gd name="connsiteY64" fmla="*/ 159546 h 2139581"/>
              <a:gd name="connsiteX65" fmla="*/ 1870823 w 4999839"/>
              <a:gd name="connsiteY65" fmla="*/ 193024 h 2139581"/>
              <a:gd name="connsiteX66" fmla="*/ 1988191 w 4999839"/>
              <a:gd name="connsiteY66" fmla="*/ 310781 h 2139581"/>
              <a:gd name="connsiteX67" fmla="*/ 1979413 w 4999839"/>
              <a:gd name="connsiteY67" fmla="*/ 259748 h 2139581"/>
              <a:gd name="connsiteX68" fmla="*/ 2072081 w 4999839"/>
              <a:gd name="connsiteY68" fmla="*/ 318859 h 2139581"/>
              <a:gd name="connsiteX69" fmla="*/ 2105637 w 4999839"/>
              <a:gd name="connsiteY69" fmla="*/ 369504 h 2139581"/>
              <a:gd name="connsiteX70" fmla="*/ 2172749 w 4999839"/>
              <a:gd name="connsiteY70" fmla="*/ 403060 h 2139581"/>
              <a:gd name="connsiteX71" fmla="*/ 2197916 w 4999839"/>
              <a:gd name="connsiteY71" fmla="*/ 419838 h 2139581"/>
              <a:gd name="connsiteX72" fmla="*/ 2256639 w 4999839"/>
              <a:gd name="connsiteY72" fmla="*/ 478561 h 2139581"/>
              <a:gd name="connsiteX73" fmla="*/ 2365696 w 4999839"/>
              <a:gd name="connsiteY73" fmla="*/ 537284 h 2139581"/>
              <a:gd name="connsiteX74" fmla="*/ 2491531 w 4999839"/>
              <a:gd name="connsiteY74" fmla="*/ 621174 h 2139581"/>
              <a:gd name="connsiteX75" fmla="*/ 2533476 w 4999839"/>
              <a:gd name="connsiteY75" fmla="*/ 646341 h 2139581"/>
              <a:gd name="connsiteX76" fmla="*/ 2575421 w 4999839"/>
              <a:gd name="connsiteY76" fmla="*/ 671508 h 2139581"/>
              <a:gd name="connsiteX77" fmla="*/ 2600588 w 4999839"/>
              <a:gd name="connsiteY77" fmla="*/ 688286 h 2139581"/>
              <a:gd name="connsiteX78" fmla="*/ 2667700 w 4999839"/>
              <a:gd name="connsiteY78" fmla="*/ 721842 h 2139581"/>
              <a:gd name="connsiteX79" fmla="*/ 2726423 w 4999839"/>
              <a:gd name="connsiteY79" fmla="*/ 755398 h 2139581"/>
              <a:gd name="connsiteX80" fmla="*/ 2801923 w 4999839"/>
              <a:gd name="connsiteY80" fmla="*/ 788954 h 2139581"/>
              <a:gd name="connsiteX81" fmla="*/ 2860646 w 4999839"/>
              <a:gd name="connsiteY81" fmla="*/ 822510 h 2139581"/>
              <a:gd name="connsiteX82" fmla="*/ 3028426 w 4999839"/>
              <a:gd name="connsiteY82" fmla="*/ 864454 h 2139581"/>
              <a:gd name="connsiteX83" fmla="*/ 3162650 w 4999839"/>
              <a:gd name="connsiteY83" fmla="*/ 914788 h 2139581"/>
              <a:gd name="connsiteX84" fmla="*/ 3187817 w 4999839"/>
              <a:gd name="connsiteY84" fmla="*/ 923177 h 2139581"/>
              <a:gd name="connsiteX85" fmla="*/ 3221373 w 4999839"/>
              <a:gd name="connsiteY85" fmla="*/ 939955 h 2139581"/>
              <a:gd name="connsiteX86" fmla="*/ 3347208 w 4999839"/>
              <a:gd name="connsiteY86" fmla="*/ 973511 h 2139581"/>
              <a:gd name="connsiteX87" fmla="*/ 3473043 w 4999839"/>
              <a:gd name="connsiteY87" fmla="*/ 1032234 h 2139581"/>
              <a:gd name="connsiteX88" fmla="*/ 3624045 w 4999839"/>
              <a:gd name="connsiteY88" fmla="*/ 1107735 h 2139581"/>
              <a:gd name="connsiteX89" fmla="*/ 3917659 w 4999839"/>
              <a:gd name="connsiteY89" fmla="*/ 1200014 h 2139581"/>
              <a:gd name="connsiteX90" fmla="*/ 3959604 w 4999839"/>
              <a:gd name="connsiteY90" fmla="*/ 1216792 h 2139581"/>
              <a:gd name="connsiteX91" fmla="*/ 4051883 w 4999839"/>
              <a:gd name="connsiteY91" fmla="*/ 1258737 h 2139581"/>
              <a:gd name="connsiteX92" fmla="*/ 4202885 w 4999839"/>
              <a:gd name="connsiteY92" fmla="*/ 1317460 h 2139581"/>
              <a:gd name="connsiteX93" fmla="*/ 4420999 w 4999839"/>
              <a:gd name="connsiteY93" fmla="*/ 1376183 h 2139581"/>
              <a:gd name="connsiteX94" fmla="*/ 4555223 w 4999839"/>
              <a:gd name="connsiteY94" fmla="*/ 1409739 h 2139581"/>
              <a:gd name="connsiteX95" fmla="*/ 4639112 w 4999839"/>
              <a:gd name="connsiteY95" fmla="*/ 1443295 h 2139581"/>
              <a:gd name="connsiteX96" fmla="*/ 4664279 w 4999839"/>
              <a:gd name="connsiteY96" fmla="*/ 1451684 h 2139581"/>
              <a:gd name="connsiteX97" fmla="*/ 4689446 w 4999839"/>
              <a:gd name="connsiteY97" fmla="*/ 1468462 h 2139581"/>
              <a:gd name="connsiteX98" fmla="*/ 4731391 w 4999839"/>
              <a:gd name="connsiteY98" fmla="*/ 1476851 h 2139581"/>
              <a:gd name="connsiteX99" fmla="*/ 4882393 w 4999839"/>
              <a:gd name="connsiteY99" fmla="*/ 1518796 h 2139581"/>
              <a:gd name="connsiteX100" fmla="*/ 4949505 w 4999839"/>
              <a:gd name="connsiteY100" fmla="*/ 1535574 h 2139581"/>
              <a:gd name="connsiteX101" fmla="*/ 4999839 w 4999839"/>
              <a:gd name="connsiteY101" fmla="*/ 1552352 h 2139581"/>
              <a:gd name="connsiteX0" fmla="*/ 0 w 4999839"/>
              <a:gd name="connsiteY0" fmla="*/ 2139581 h 2139581"/>
              <a:gd name="connsiteX1" fmla="*/ 50334 w 4999839"/>
              <a:gd name="connsiteY1" fmla="*/ 2097636 h 2139581"/>
              <a:gd name="connsiteX2" fmla="*/ 83890 w 4999839"/>
              <a:gd name="connsiteY2" fmla="*/ 2030524 h 2139581"/>
              <a:gd name="connsiteX3" fmla="*/ 92279 w 4999839"/>
              <a:gd name="connsiteY3" fmla="*/ 1996968 h 2139581"/>
              <a:gd name="connsiteX4" fmla="*/ 109057 w 4999839"/>
              <a:gd name="connsiteY4" fmla="*/ 1971801 h 2139581"/>
              <a:gd name="connsiteX5" fmla="*/ 125835 w 4999839"/>
              <a:gd name="connsiteY5" fmla="*/ 1913078 h 2139581"/>
              <a:gd name="connsiteX6" fmla="*/ 142613 w 4999839"/>
              <a:gd name="connsiteY6" fmla="*/ 1854355 h 2139581"/>
              <a:gd name="connsiteX7" fmla="*/ 159391 w 4999839"/>
              <a:gd name="connsiteY7" fmla="*/ 1829188 h 2139581"/>
              <a:gd name="connsiteX8" fmla="*/ 176169 w 4999839"/>
              <a:gd name="connsiteY8" fmla="*/ 1778854 h 2139581"/>
              <a:gd name="connsiteX9" fmla="*/ 209725 w 4999839"/>
              <a:gd name="connsiteY9" fmla="*/ 1720132 h 2139581"/>
              <a:gd name="connsiteX10" fmla="*/ 218114 w 4999839"/>
              <a:gd name="connsiteY10" fmla="*/ 1694965 h 2139581"/>
              <a:gd name="connsiteX11" fmla="*/ 234892 w 4999839"/>
              <a:gd name="connsiteY11" fmla="*/ 1661409 h 2139581"/>
              <a:gd name="connsiteX12" fmla="*/ 251670 w 4999839"/>
              <a:gd name="connsiteY12" fmla="*/ 1594297 h 2139581"/>
              <a:gd name="connsiteX13" fmla="*/ 268448 w 4999839"/>
              <a:gd name="connsiteY13" fmla="*/ 1543963 h 2139581"/>
              <a:gd name="connsiteX14" fmla="*/ 276837 w 4999839"/>
              <a:gd name="connsiteY14" fmla="*/ 1502018 h 2139581"/>
              <a:gd name="connsiteX15" fmla="*/ 293615 w 4999839"/>
              <a:gd name="connsiteY15" fmla="*/ 1468462 h 2139581"/>
              <a:gd name="connsiteX16" fmla="*/ 302004 w 4999839"/>
              <a:gd name="connsiteY16" fmla="*/ 1443295 h 2139581"/>
              <a:gd name="connsiteX17" fmla="*/ 310393 w 4999839"/>
              <a:gd name="connsiteY17" fmla="*/ 1409739 h 2139581"/>
              <a:gd name="connsiteX18" fmla="*/ 318782 w 4999839"/>
              <a:gd name="connsiteY18" fmla="*/ 1384572 h 2139581"/>
              <a:gd name="connsiteX19" fmla="*/ 343949 w 4999839"/>
              <a:gd name="connsiteY19" fmla="*/ 1300682 h 2139581"/>
              <a:gd name="connsiteX20" fmla="*/ 352338 w 4999839"/>
              <a:gd name="connsiteY20" fmla="*/ 1275515 h 2139581"/>
              <a:gd name="connsiteX21" fmla="*/ 360727 w 4999839"/>
              <a:gd name="connsiteY21" fmla="*/ 1250348 h 2139581"/>
              <a:gd name="connsiteX22" fmla="*/ 377505 w 4999839"/>
              <a:gd name="connsiteY22" fmla="*/ 1216792 h 2139581"/>
              <a:gd name="connsiteX23" fmla="*/ 385894 w 4999839"/>
              <a:gd name="connsiteY23" fmla="*/ 1174847 h 2139581"/>
              <a:gd name="connsiteX24" fmla="*/ 394283 w 4999839"/>
              <a:gd name="connsiteY24" fmla="*/ 1149680 h 2139581"/>
              <a:gd name="connsiteX25" fmla="*/ 402672 w 4999839"/>
              <a:gd name="connsiteY25" fmla="*/ 1116124 h 2139581"/>
              <a:gd name="connsiteX26" fmla="*/ 427839 w 4999839"/>
              <a:gd name="connsiteY26" fmla="*/ 1023845 h 2139581"/>
              <a:gd name="connsiteX27" fmla="*/ 436228 w 4999839"/>
              <a:gd name="connsiteY27" fmla="*/ 998678 h 2139581"/>
              <a:gd name="connsiteX28" fmla="*/ 453006 w 4999839"/>
              <a:gd name="connsiteY28" fmla="*/ 973511 h 2139581"/>
              <a:gd name="connsiteX29" fmla="*/ 469784 w 4999839"/>
              <a:gd name="connsiteY29" fmla="*/ 914788 h 2139581"/>
              <a:gd name="connsiteX30" fmla="*/ 486562 w 4999839"/>
              <a:gd name="connsiteY30" fmla="*/ 889621 h 2139581"/>
              <a:gd name="connsiteX31" fmla="*/ 494951 w 4999839"/>
              <a:gd name="connsiteY31" fmla="*/ 856065 h 2139581"/>
              <a:gd name="connsiteX32" fmla="*/ 528507 w 4999839"/>
              <a:gd name="connsiteY32" fmla="*/ 805732 h 2139581"/>
              <a:gd name="connsiteX33" fmla="*/ 545285 w 4999839"/>
              <a:gd name="connsiteY33" fmla="*/ 780565 h 2139581"/>
              <a:gd name="connsiteX34" fmla="*/ 562063 w 4999839"/>
              <a:gd name="connsiteY34" fmla="*/ 755398 h 2139581"/>
              <a:gd name="connsiteX35" fmla="*/ 578841 w 4999839"/>
              <a:gd name="connsiteY35" fmla="*/ 721842 h 2139581"/>
              <a:gd name="connsiteX36" fmla="*/ 587230 w 4999839"/>
              <a:gd name="connsiteY36" fmla="*/ 696675 h 2139581"/>
              <a:gd name="connsiteX37" fmla="*/ 620786 w 4999839"/>
              <a:gd name="connsiteY37" fmla="*/ 637952 h 2139581"/>
              <a:gd name="connsiteX38" fmla="*/ 629175 w 4999839"/>
              <a:gd name="connsiteY38" fmla="*/ 612785 h 2139581"/>
              <a:gd name="connsiteX39" fmla="*/ 645953 w 4999839"/>
              <a:gd name="connsiteY39" fmla="*/ 587618 h 2139581"/>
              <a:gd name="connsiteX40" fmla="*/ 654342 w 4999839"/>
              <a:gd name="connsiteY40" fmla="*/ 562451 h 2139581"/>
              <a:gd name="connsiteX41" fmla="*/ 687898 w 4999839"/>
              <a:gd name="connsiteY41" fmla="*/ 512117 h 2139581"/>
              <a:gd name="connsiteX42" fmla="*/ 696287 w 4999839"/>
              <a:gd name="connsiteY42" fmla="*/ 486950 h 2139581"/>
              <a:gd name="connsiteX43" fmla="*/ 704676 w 4999839"/>
              <a:gd name="connsiteY43" fmla="*/ 453394 h 2139581"/>
              <a:gd name="connsiteX44" fmla="*/ 721454 w 4999839"/>
              <a:gd name="connsiteY44" fmla="*/ 428227 h 2139581"/>
              <a:gd name="connsiteX45" fmla="*/ 729843 w 4999839"/>
              <a:gd name="connsiteY45" fmla="*/ 403060 h 2139581"/>
              <a:gd name="connsiteX46" fmla="*/ 746621 w 4999839"/>
              <a:gd name="connsiteY46" fmla="*/ 377893 h 2139581"/>
              <a:gd name="connsiteX47" fmla="*/ 788566 w 4999839"/>
              <a:gd name="connsiteY47" fmla="*/ 319170 h 2139581"/>
              <a:gd name="connsiteX48" fmla="*/ 796955 w 4999839"/>
              <a:gd name="connsiteY48" fmla="*/ 294003 h 2139581"/>
              <a:gd name="connsiteX49" fmla="*/ 889234 w 4999839"/>
              <a:gd name="connsiteY49" fmla="*/ 218502 h 2139581"/>
              <a:gd name="connsiteX50" fmla="*/ 939567 w 4999839"/>
              <a:gd name="connsiteY50" fmla="*/ 184946 h 2139581"/>
              <a:gd name="connsiteX51" fmla="*/ 973123 w 4999839"/>
              <a:gd name="connsiteY51" fmla="*/ 168168 h 2139581"/>
              <a:gd name="connsiteX52" fmla="*/ 998290 w 4999839"/>
              <a:gd name="connsiteY52" fmla="*/ 151390 h 2139581"/>
              <a:gd name="connsiteX53" fmla="*/ 1023457 w 4999839"/>
              <a:gd name="connsiteY53" fmla="*/ 143001 h 2139581"/>
              <a:gd name="connsiteX54" fmla="*/ 1073791 w 4999839"/>
              <a:gd name="connsiteY54" fmla="*/ 117834 h 2139581"/>
              <a:gd name="connsiteX55" fmla="*/ 1140903 w 4999839"/>
              <a:gd name="connsiteY55" fmla="*/ 84278 h 2139581"/>
              <a:gd name="connsiteX56" fmla="*/ 1166070 w 4999839"/>
              <a:gd name="connsiteY56" fmla="*/ 67500 h 2139581"/>
              <a:gd name="connsiteX57" fmla="*/ 1208015 w 4999839"/>
              <a:gd name="connsiteY57" fmla="*/ 59111 h 2139581"/>
              <a:gd name="connsiteX58" fmla="*/ 1275205 w 4999839"/>
              <a:gd name="connsiteY58" fmla="*/ 0 h 2139581"/>
              <a:gd name="connsiteX59" fmla="*/ 1518408 w 4999839"/>
              <a:gd name="connsiteY59" fmla="*/ 50722 h 2139581"/>
              <a:gd name="connsiteX60" fmla="*/ 1610687 w 4999839"/>
              <a:gd name="connsiteY60" fmla="*/ 59111 h 2139581"/>
              <a:gd name="connsiteX61" fmla="*/ 1652632 w 4999839"/>
              <a:gd name="connsiteY61" fmla="*/ 75889 h 2139581"/>
              <a:gd name="connsiteX62" fmla="*/ 1719744 w 4999839"/>
              <a:gd name="connsiteY62" fmla="*/ 84278 h 2139581"/>
              <a:gd name="connsiteX63" fmla="*/ 1728133 w 4999839"/>
              <a:gd name="connsiteY63" fmla="*/ 109445 h 2139581"/>
              <a:gd name="connsiteX64" fmla="*/ 1803711 w 4999839"/>
              <a:gd name="connsiteY64" fmla="*/ 159546 h 2139581"/>
              <a:gd name="connsiteX65" fmla="*/ 1870823 w 4999839"/>
              <a:gd name="connsiteY65" fmla="*/ 193024 h 2139581"/>
              <a:gd name="connsiteX66" fmla="*/ 1988191 w 4999839"/>
              <a:gd name="connsiteY66" fmla="*/ 310781 h 2139581"/>
              <a:gd name="connsiteX67" fmla="*/ 1979413 w 4999839"/>
              <a:gd name="connsiteY67" fmla="*/ 259748 h 2139581"/>
              <a:gd name="connsiteX68" fmla="*/ 2072081 w 4999839"/>
              <a:gd name="connsiteY68" fmla="*/ 318859 h 2139581"/>
              <a:gd name="connsiteX69" fmla="*/ 2105637 w 4999839"/>
              <a:gd name="connsiteY69" fmla="*/ 369504 h 2139581"/>
              <a:gd name="connsiteX70" fmla="*/ 2172749 w 4999839"/>
              <a:gd name="connsiteY70" fmla="*/ 403060 h 2139581"/>
              <a:gd name="connsiteX71" fmla="*/ 2197916 w 4999839"/>
              <a:gd name="connsiteY71" fmla="*/ 419838 h 2139581"/>
              <a:gd name="connsiteX72" fmla="*/ 2256639 w 4999839"/>
              <a:gd name="connsiteY72" fmla="*/ 478561 h 2139581"/>
              <a:gd name="connsiteX73" fmla="*/ 2365696 w 4999839"/>
              <a:gd name="connsiteY73" fmla="*/ 537284 h 2139581"/>
              <a:gd name="connsiteX74" fmla="*/ 2491531 w 4999839"/>
              <a:gd name="connsiteY74" fmla="*/ 621174 h 2139581"/>
              <a:gd name="connsiteX75" fmla="*/ 2533476 w 4999839"/>
              <a:gd name="connsiteY75" fmla="*/ 646341 h 2139581"/>
              <a:gd name="connsiteX76" fmla="*/ 2575421 w 4999839"/>
              <a:gd name="connsiteY76" fmla="*/ 671508 h 2139581"/>
              <a:gd name="connsiteX77" fmla="*/ 2600588 w 4999839"/>
              <a:gd name="connsiteY77" fmla="*/ 688286 h 2139581"/>
              <a:gd name="connsiteX78" fmla="*/ 2667700 w 4999839"/>
              <a:gd name="connsiteY78" fmla="*/ 721842 h 2139581"/>
              <a:gd name="connsiteX79" fmla="*/ 2726423 w 4999839"/>
              <a:gd name="connsiteY79" fmla="*/ 755398 h 2139581"/>
              <a:gd name="connsiteX80" fmla="*/ 2801923 w 4999839"/>
              <a:gd name="connsiteY80" fmla="*/ 788954 h 2139581"/>
              <a:gd name="connsiteX81" fmla="*/ 2860646 w 4999839"/>
              <a:gd name="connsiteY81" fmla="*/ 822510 h 2139581"/>
              <a:gd name="connsiteX82" fmla="*/ 3028426 w 4999839"/>
              <a:gd name="connsiteY82" fmla="*/ 864454 h 2139581"/>
              <a:gd name="connsiteX83" fmla="*/ 3162650 w 4999839"/>
              <a:gd name="connsiteY83" fmla="*/ 914788 h 2139581"/>
              <a:gd name="connsiteX84" fmla="*/ 3187817 w 4999839"/>
              <a:gd name="connsiteY84" fmla="*/ 923177 h 2139581"/>
              <a:gd name="connsiteX85" fmla="*/ 3221373 w 4999839"/>
              <a:gd name="connsiteY85" fmla="*/ 939955 h 2139581"/>
              <a:gd name="connsiteX86" fmla="*/ 3347208 w 4999839"/>
              <a:gd name="connsiteY86" fmla="*/ 973511 h 2139581"/>
              <a:gd name="connsiteX87" fmla="*/ 3473043 w 4999839"/>
              <a:gd name="connsiteY87" fmla="*/ 1032234 h 2139581"/>
              <a:gd name="connsiteX88" fmla="*/ 3624045 w 4999839"/>
              <a:gd name="connsiteY88" fmla="*/ 1107735 h 2139581"/>
              <a:gd name="connsiteX89" fmla="*/ 3917659 w 4999839"/>
              <a:gd name="connsiteY89" fmla="*/ 1200014 h 2139581"/>
              <a:gd name="connsiteX90" fmla="*/ 3959604 w 4999839"/>
              <a:gd name="connsiteY90" fmla="*/ 1216792 h 2139581"/>
              <a:gd name="connsiteX91" fmla="*/ 4051883 w 4999839"/>
              <a:gd name="connsiteY91" fmla="*/ 1258737 h 2139581"/>
              <a:gd name="connsiteX92" fmla="*/ 4202885 w 4999839"/>
              <a:gd name="connsiteY92" fmla="*/ 1317460 h 2139581"/>
              <a:gd name="connsiteX93" fmla="*/ 4420999 w 4999839"/>
              <a:gd name="connsiteY93" fmla="*/ 1376183 h 2139581"/>
              <a:gd name="connsiteX94" fmla="*/ 4555223 w 4999839"/>
              <a:gd name="connsiteY94" fmla="*/ 1409739 h 2139581"/>
              <a:gd name="connsiteX95" fmla="*/ 4639112 w 4999839"/>
              <a:gd name="connsiteY95" fmla="*/ 1443295 h 2139581"/>
              <a:gd name="connsiteX96" fmla="*/ 4664279 w 4999839"/>
              <a:gd name="connsiteY96" fmla="*/ 1451684 h 2139581"/>
              <a:gd name="connsiteX97" fmla="*/ 4689446 w 4999839"/>
              <a:gd name="connsiteY97" fmla="*/ 1468462 h 2139581"/>
              <a:gd name="connsiteX98" fmla="*/ 4731391 w 4999839"/>
              <a:gd name="connsiteY98" fmla="*/ 1476851 h 2139581"/>
              <a:gd name="connsiteX99" fmla="*/ 4882393 w 4999839"/>
              <a:gd name="connsiteY99" fmla="*/ 1518796 h 2139581"/>
              <a:gd name="connsiteX100" fmla="*/ 4949505 w 4999839"/>
              <a:gd name="connsiteY100" fmla="*/ 1535574 h 2139581"/>
              <a:gd name="connsiteX101" fmla="*/ 4999839 w 4999839"/>
              <a:gd name="connsiteY101" fmla="*/ 1552352 h 2139581"/>
              <a:gd name="connsiteX0" fmla="*/ 0 w 4999839"/>
              <a:gd name="connsiteY0" fmla="*/ 2140073 h 2140073"/>
              <a:gd name="connsiteX1" fmla="*/ 50334 w 4999839"/>
              <a:gd name="connsiteY1" fmla="*/ 2098128 h 2140073"/>
              <a:gd name="connsiteX2" fmla="*/ 83890 w 4999839"/>
              <a:gd name="connsiteY2" fmla="*/ 2031016 h 2140073"/>
              <a:gd name="connsiteX3" fmla="*/ 92279 w 4999839"/>
              <a:gd name="connsiteY3" fmla="*/ 1997460 h 2140073"/>
              <a:gd name="connsiteX4" fmla="*/ 109057 w 4999839"/>
              <a:gd name="connsiteY4" fmla="*/ 1972293 h 2140073"/>
              <a:gd name="connsiteX5" fmla="*/ 125835 w 4999839"/>
              <a:gd name="connsiteY5" fmla="*/ 1913570 h 2140073"/>
              <a:gd name="connsiteX6" fmla="*/ 142613 w 4999839"/>
              <a:gd name="connsiteY6" fmla="*/ 1854847 h 2140073"/>
              <a:gd name="connsiteX7" fmla="*/ 159391 w 4999839"/>
              <a:gd name="connsiteY7" fmla="*/ 1829680 h 2140073"/>
              <a:gd name="connsiteX8" fmla="*/ 176169 w 4999839"/>
              <a:gd name="connsiteY8" fmla="*/ 1779346 h 2140073"/>
              <a:gd name="connsiteX9" fmla="*/ 209725 w 4999839"/>
              <a:gd name="connsiteY9" fmla="*/ 1720624 h 2140073"/>
              <a:gd name="connsiteX10" fmla="*/ 218114 w 4999839"/>
              <a:gd name="connsiteY10" fmla="*/ 1695457 h 2140073"/>
              <a:gd name="connsiteX11" fmla="*/ 234892 w 4999839"/>
              <a:gd name="connsiteY11" fmla="*/ 1661901 h 2140073"/>
              <a:gd name="connsiteX12" fmla="*/ 251670 w 4999839"/>
              <a:gd name="connsiteY12" fmla="*/ 1594789 h 2140073"/>
              <a:gd name="connsiteX13" fmla="*/ 268448 w 4999839"/>
              <a:gd name="connsiteY13" fmla="*/ 1544455 h 2140073"/>
              <a:gd name="connsiteX14" fmla="*/ 276837 w 4999839"/>
              <a:gd name="connsiteY14" fmla="*/ 1502510 h 2140073"/>
              <a:gd name="connsiteX15" fmla="*/ 293615 w 4999839"/>
              <a:gd name="connsiteY15" fmla="*/ 1468954 h 2140073"/>
              <a:gd name="connsiteX16" fmla="*/ 302004 w 4999839"/>
              <a:gd name="connsiteY16" fmla="*/ 1443787 h 2140073"/>
              <a:gd name="connsiteX17" fmla="*/ 310393 w 4999839"/>
              <a:gd name="connsiteY17" fmla="*/ 1410231 h 2140073"/>
              <a:gd name="connsiteX18" fmla="*/ 318782 w 4999839"/>
              <a:gd name="connsiteY18" fmla="*/ 1385064 h 2140073"/>
              <a:gd name="connsiteX19" fmla="*/ 343949 w 4999839"/>
              <a:gd name="connsiteY19" fmla="*/ 1301174 h 2140073"/>
              <a:gd name="connsiteX20" fmla="*/ 352338 w 4999839"/>
              <a:gd name="connsiteY20" fmla="*/ 1276007 h 2140073"/>
              <a:gd name="connsiteX21" fmla="*/ 360727 w 4999839"/>
              <a:gd name="connsiteY21" fmla="*/ 1250840 h 2140073"/>
              <a:gd name="connsiteX22" fmla="*/ 377505 w 4999839"/>
              <a:gd name="connsiteY22" fmla="*/ 1217284 h 2140073"/>
              <a:gd name="connsiteX23" fmla="*/ 385894 w 4999839"/>
              <a:gd name="connsiteY23" fmla="*/ 1175339 h 2140073"/>
              <a:gd name="connsiteX24" fmla="*/ 394283 w 4999839"/>
              <a:gd name="connsiteY24" fmla="*/ 1150172 h 2140073"/>
              <a:gd name="connsiteX25" fmla="*/ 402672 w 4999839"/>
              <a:gd name="connsiteY25" fmla="*/ 1116616 h 2140073"/>
              <a:gd name="connsiteX26" fmla="*/ 427839 w 4999839"/>
              <a:gd name="connsiteY26" fmla="*/ 1024337 h 2140073"/>
              <a:gd name="connsiteX27" fmla="*/ 436228 w 4999839"/>
              <a:gd name="connsiteY27" fmla="*/ 999170 h 2140073"/>
              <a:gd name="connsiteX28" fmla="*/ 453006 w 4999839"/>
              <a:gd name="connsiteY28" fmla="*/ 974003 h 2140073"/>
              <a:gd name="connsiteX29" fmla="*/ 469784 w 4999839"/>
              <a:gd name="connsiteY29" fmla="*/ 915280 h 2140073"/>
              <a:gd name="connsiteX30" fmla="*/ 486562 w 4999839"/>
              <a:gd name="connsiteY30" fmla="*/ 890113 h 2140073"/>
              <a:gd name="connsiteX31" fmla="*/ 494951 w 4999839"/>
              <a:gd name="connsiteY31" fmla="*/ 856557 h 2140073"/>
              <a:gd name="connsiteX32" fmla="*/ 528507 w 4999839"/>
              <a:gd name="connsiteY32" fmla="*/ 806224 h 2140073"/>
              <a:gd name="connsiteX33" fmla="*/ 545285 w 4999839"/>
              <a:gd name="connsiteY33" fmla="*/ 781057 h 2140073"/>
              <a:gd name="connsiteX34" fmla="*/ 562063 w 4999839"/>
              <a:gd name="connsiteY34" fmla="*/ 755890 h 2140073"/>
              <a:gd name="connsiteX35" fmla="*/ 578841 w 4999839"/>
              <a:gd name="connsiteY35" fmla="*/ 722334 h 2140073"/>
              <a:gd name="connsiteX36" fmla="*/ 587230 w 4999839"/>
              <a:gd name="connsiteY36" fmla="*/ 697167 h 2140073"/>
              <a:gd name="connsiteX37" fmla="*/ 620786 w 4999839"/>
              <a:gd name="connsiteY37" fmla="*/ 638444 h 2140073"/>
              <a:gd name="connsiteX38" fmla="*/ 629175 w 4999839"/>
              <a:gd name="connsiteY38" fmla="*/ 613277 h 2140073"/>
              <a:gd name="connsiteX39" fmla="*/ 645953 w 4999839"/>
              <a:gd name="connsiteY39" fmla="*/ 588110 h 2140073"/>
              <a:gd name="connsiteX40" fmla="*/ 654342 w 4999839"/>
              <a:gd name="connsiteY40" fmla="*/ 562943 h 2140073"/>
              <a:gd name="connsiteX41" fmla="*/ 687898 w 4999839"/>
              <a:gd name="connsiteY41" fmla="*/ 512609 h 2140073"/>
              <a:gd name="connsiteX42" fmla="*/ 696287 w 4999839"/>
              <a:gd name="connsiteY42" fmla="*/ 487442 h 2140073"/>
              <a:gd name="connsiteX43" fmla="*/ 704676 w 4999839"/>
              <a:gd name="connsiteY43" fmla="*/ 453886 h 2140073"/>
              <a:gd name="connsiteX44" fmla="*/ 721454 w 4999839"/>
              <a:gd name="connsiteY44" fmla="*/ 428719 h 2140073"/>
              <a:gd name="connsiteX45" fmla="*/ 729843 w 4999839"/>
              <a:gd name="connsiteY45" fmla="*/ 403552 h 2140073"/>
              <a:gd name="connsiteX46" fmla="*/ 746621 w 4999839"/>
              <a:gd name="connsiteY46" fmla="*/ 378385 h 2140073"/>
              <a:gd name="connsiteX47" fmla="*/ 788566 w 4999839"/>
              <a:gd name="connsiteY47" fmla="*/ 319662 h 2140073"/>
              <a:gd name="connsiteX48" fmla="*/ 796955 w 4999839"/>
              <a:gd name="connsiteY48" fmla="*/ 294495 h 2140073"/>
              <a:gd name="connsiteX49" fmla="*/ 889234 w 4999839"/>
              <a:gd name="connsiteY49" fmla="*/ 218994 h 2140073"/>
              <a:gd name="connsiteX50" fmla="*/ 939567 w 4999839"/>
              <a:gd name="connsiteY50" fmla="*/ 185438 h 2140073"/>
              <a:gd name="connsiteX51" fmla="*/ 973123 w 4999839"/>
              <a:gd name="connsiteY51" fmla="*/ 168660 h 2140073"/>
              <a:gd name="connsiteX52" fmla="*/ 998290 w 4999839"/>
              <a:gd name="connsiteY52" fmla="*/ 151882 h 2140073"/>
              <a:gd name="connsiteX53" fmla="*/ 1023457 w 4999839"/>
              <a:gd name="connsiteY53" fmla="*/ 143493 h 2140073"/>
              <a:gd name="connsiteX54" fmla="*/ 1073791 w 4999839"/>
              <a:gd name="connsiteY54" fmla="*/ 118326 h 2140073"/>
              <a:gd name="connsiteX55" fmla="*/ 1140903 w 4999839"/>
              <a:gd name="connsiteY55" fmla="*/ 84770 h 2140073"/>
              <a:gd name="connsiteX56" fmla="*/ 1166070 w 4999839"/>
              <a:gd name="connsiteY56" fmla="*/ 67992 h 2140073"/>
              <a:gd name="connsiteX57" fmla="*/ 1218586 w 4999839"/>
              <a:gd name="connsiteY57" fmla="*/ 27890 h 2140073"/>
              <a:gd name="connsiteX58" fmla="*/ 1275205 w 4999839"/>
              <a:gd name="connsiteY58" fmla="*/ 492 h 2140073"/>
              <a:gd name="connsiteX59" fmla="*/ 1518408 w 4999839"/>
              <a:gd name="connsiteY59" fmla="*/ 51214 h 2140073"/>
              <a:gd name="connsiteX60" fmla="*/ 1610687 w 4999839"/>
              <a:gd name="connsiteY60" fmla="*/ 59603 h 2140073"/>
              <a:gd name="connsiteX61" fmla="*/ 1652632 w 4999839"/>
              <a:gd name="connsiteY61" fmla="*/ 76381 h 2140073"/>
              <a:gd name="connsiteX62" fmla="*/ 1719744 w 4999839"/>
              <a:gd name="connsiteY62" fmla="*/ 84770 h 2140073"/>
              <a:gd name="connsiteX63" fmla="*/ 1728133 w 4999839"/>
              <a:gd name="connsiteY63" fmla="*/ 109937 h 2140073"/>
              <a:gd name="connsiteX64" fmla="*/ 1803711 w 4999839"/>
              <a:gd name="connsiteY64" fmla="*/ 160038 h 2140073"/>
              <a:gd name="connsiteX65" fmla="*/ 1870823 w 4999839"/>
              <a:gd name="connsiteY65" fmla="*/ 193516 h 2140073"/>
              <a:gd name="connsiteX66" fmla="*/ 1988191 w 4999839"/>
              <a:gd name="connsiteY66" fmla="*/ 311273 h 2140073"/>
              <a:gd name="connsiteX67" fmla="*/ 1979413 w 4999839"/>
              <a:gd name="connsiteY67" fmla="*/ 260240 h 2140073"/>
              <a:gd name="connsiteX68" fmla="*/ 2072081 w 4999839"/>
              <a:gd name="connsiteY68" fmla="*/ 319351 h 2140073"/>
              <a:gd name="connsiteX69" fmla="*/ 2105637 w 4999839"/>
              <a:gd name="connsiteY69" fmla="*/ 369996 h 2140073"/>
              <a:gd name="connsiteX70" fmla="*/ 2172749 w 4999839"/>
              <a:gd name="connsiteY70" fmla="*/ 403552 h 2140073"/>
              <a:gd name="connsiteX71" fmla="*/ 2197916 w 4999839"/>
              <a:gd name="connsiteY71" fmla="*/ 420330 h 2140073"/>
              <a:gd name="connsiteX72" fmla="*/ 2256639 w 4999839"/>
              <a:gd name="connsiteY72" fmla="*/ 479053 h 2140073"/>
              <a:gd name="connsiteX73" fmla="*/ 2365696 w 4999839"/>
              <a:gd name="connsiteY73" fmla="*/ 537776 h 2140073"/>
              <a:gd name="connsiteX74" fmla="*/ 2491531 w 4999839"/>
              <a:gd name="connsiteY74" fmla="*/ 621666 h 2140073"/>
              <a:gd name="connsiteX75" fmla="*/ 2533476 w 4999839"/>
              <a:gd name="connsiteY75" fmla="*/ 646833 h 2140073"/>
              <a:gd name="connsiteX76" fmla="*/ 2575421 w 4999839"/>
              <a:gd name="connsiteY76" fmla="*/ 672000 h 2140073"/>
              <a:gd name="connsiteX77" fmla="*/ 2600588 w 4999839"/>
              <a:gd name="connsiteY77" fmla="*/ 688778 h 2140073"/>
              <a:gd name="connsiteX78" fmla="*/ 2667700 w 4999839"/>
              <a:gd name="connsiteY78" fmla="*/ 722334 h 2140073"/>
              <a:gd name="connsiteX79" fmla="*/ 2726423 w 4999839"/>
              <a:gd name="connsiteY79" fmla="*/ 755890 h 2140073"/>
              <a:gd name="connsiteX80" fmla="*/ 2801923 w 4999839"/>
              <a:gd name="connsiteY80" fmla="*/ 789446 h 2140073"/>
              <a:gd name="connsiteX81" fmla="*/ 2860646 w 4999839"/>
              <a:gd name="connsiteY81" fmla="*/ 823002 h 2140073"/>
              <a:gd name="connsiteX82" fmla="*/ 3028426 w 4999839"/>
              <a:gd name="connsiteY82" fmla="*/ 864946 h 2140073"/>
              <a:gd name="connsiteX83" fmla="*/ 3162650 w 4999839"/>
              <a:gd name="connsiteY83" fmla="*/ 915280 h 2140073"/>
              <a:gd name="connsiteX84" fmla="*/ 3187817 w 4999839"/>
              <a:gd name="connsiteY84" fmla="*/ 923669 h 2140073"/>
              <a:gd name="connsiteX85" fmla="*/ 3221373 w 4999839"/>
              <a:gd name="connsiteY85" fmla="*/ 940447 h 2140073"/>
              <a:gd name="connsiteX86" fmla="*/ 3347208 w 4999839"/>
              <a:gd name="connsiteY86" fmla="*/ 974003 h 2140073"/>
              <a:gd name="connsiteX87" fmla="*/ 3473043 w 4999839"/>
              <a:gd name="connsiteY87" fmla="*/ 1032726 h 2140073"/>
              <a:gd name="connsiteX88" fmla="*/ 3624045 w 4999839"/>
              <a:gd name="connsiteY88" fmla="*/ 1108227 h 2140073"/>
              <a:gd name="connsiteX89" fmla="*/ 3917659 w 4999839"/>
              <a:gd name="connsiteY89" fmla="*/ 1200506 h 2140073"/>
              <a:gd name="connsiteX90" fmla="*/ 3959604 w 4999839"/>
              <a:gd name="connsiteY90" fmla="*/ 1217284 h 2140073"/>
              <a:gd name="connsiteX91" fmla="*/ 4051883 w 4999839"/>
              <a:gd name="connsiteY91" fmla="*/ 1259229 h 2140073"/>
              <a:gd name="connsiteX92" fmla="*/ 4202885 w 4999839"/>
              <a:gd name="connsiteY92" fmla="*/ 1317952 h 2140073"/>
              <a:gd name="connsiteX93" fmla="*/ 4420999 w 4999839"/>
              <a:gd name="connsiteY93" fmla="*/ 1376675 h 2140073"/>
              <a:gd name="connsiteX94" fmla="*/ 4555223 w 4999839"/>
              <a:gd name="connsiteY94" fmla="*/ 1410231 h 2140073"/>
              <a:gd name="connsiteX95" fmla="*/ 4639112 w 4999839"/>
              <a:gd name="connsiteY95" fmla="*/ 1443787 h 2140073"/>
              <a:gd name="connsiteX96" fmla="*/ 4664279 w 4999839"/>
              <a:gd name="connsiteY96" fmla="*/ 1452176 h 2140073"/>
              <a:gd name="connsiteX97" fmla="*/ 4689446 w 4999839"/>
              <a:gd name="connsiteY97" fmla="*/ 1468954 h 2140073"/>
              <a:gd name="connsiteX98" fmla="*/ 4731391 w 4999839"/>
              <a:gd name="connsiteY98" fmla="*/ 1477343 h 2140073"/>
              <a:gd name="connsiteX99" fmla="*/ 4882393 w 4999839"/>
              <a:gd name="connsiteY99" fmla="*/ 1519288 h 2140073"/>
              <a:gd name="connsiteX100" fmla="*/ 4949505 w 4999839"/>
              <a:gd name="connsiteY100" fmla="*/ 1536066 h 2140073"/>
              <a:gd name="connsiteX101" fmla="*/ 4999839 w 4999839"/>
              <a:gd name="connsiteY101" fmla="*/ 1552844 h 2140073"/>
              <a:gd name="connsiteX0" fmla="*/ 0 w 4999839"/>
              <a:gd name="connsiteY0" fmla="*/ 2153950 h 2153950"/>
              <a:gd name="connsiteX1" fmla="*/ 50334 w 4999839"/>
              <a:gd name="connsiteY1" fmla="*/ 2112005 h 2153950"/>
              <a:gd name="connsiteX2" fmla="*/ 83890 w 4999839"/>
              <a:gd name="connsiteY2" fmla="*/ 2044893 h 2153950"/>
              <a:gd name="connsiteX3" fmla="*/ 92279 w 4999839"/>
              <a:gd name="connsiteY3" fmla="*/ 2011337 h 2153950"/>
              <a:gd name="connsiteX4" fmla="*/ 109057 w 4999839"/>
              <a:gd name="connsiteY4" fmla="*/ 1986170 h 2153950"/>
              <a:gd name="connsiteX5" fmla="*/ 125835 w 4999839"/>
              <a:gd name="connsiteY5" fmla="*/ 1927447 h 2153950"/>
              <a:gd name="connsiteX6" fmla="*/ 142613 w 4999839"/>
              <a:gd name="connsiteY6" fmla="*/ 1868724 h 2153950"/>
              <a:gd name="connsiteX7" fmla="*/ 159391 w 4999839"/>
              <a:gd name="connsiteY7" fmla="*/ 1843557 h 2153950"/>
              <a:gd name="connsiteX8" fmla="*/ 176169 w 4999839"/>
              <a:gd name="connsiteY8" fmla="*/ 1793223 h 2153950"/>
              <a:gd name="connsiteX9" fmla="*/ 209725 w 4999839"/>
              <a:gd name="connsiteY9" fmla="*/ 1734501 h 2153950"/>
              <a:gd name="connsiteX10" fmla="*/ 218114 w 4999839"/>
              <a:gd name="connsiteY10" fmla="*/ 1709334 h 2153950"/>
              <a:gd name="connsiteX11" fmla="*/ 234892 w 4999839"/>
              <a:gd name="connsiteY11" fmla="*/ 1675778 h 2153950"/>
              <a:gd name="connsiteX12" fmla="*/ 251670 w 4999839"/>
              <a:gd name="connsiteY12" fmla="*/ 1608666 h 2153950"/>
              <a:gd name="connsiteX13" fmla="*/ 268448 w 4999839"/>
              <a:gd name="connsiteY13" fmla="*/ 1558332 h 2153950"/>
              <a:gd name="connsiteX14" fmla="*/ 276837 w 4999839"/>
              <a:gd name="connsiteY14" fmla="*/ 1516387 h 2153950"/>
              <a:gd name="connsiteX15" fmla="*/ 293615 w 4999839"/>
              <a:gd name="connsiteY15" fmla="*/ 1482831 h 2153950"/>
              <a:gd name="connsiteX16" fmla="*/ 302004 w 4999839"/>
              <a:gd name="connsiteY16" fmla="*/ 1457664 h 2153950"/>
              <a:gd name="connsiteX17" fmla="*/ 310393 w 4999839"/>
              <a:gd name="connsiteY17" fmla="*/ 1424108 h 2153950"/>
              <a:gd name="connsiteX18" fmla="*/ 318782 w 4999839"/>
              <a:gd name="connsiteY18" fmla="*/ 1398941 h 2153950"/>
              <a:gd name="connsiteX19" fmla="*/ 343949 w 4999839"/>
              <a:gd name="connsiteY19" fmla="*/ 1315051 h 2153950"/>
              <a:gd name="connsiteX20" fmla="*/ 352338 w 4999839"/>
              <a:gd name="connsiteY20" fmla="*/ 1289884 h 2153950"/>
              <a:gd name="connsiteX21" fmla="*/ 360727 w 4999839"/>
              <a:gd name="connsiteY21" fmla="*/ 1264717 h 2153950"/>
              <a:gd name="connsiteX22" fmla="*/ 377505 w 4999839"/>
              <a:gd name="connsiteY22" fmla="*/ 1231161 h 2153950"/>
              <a:gd name="connsiteX23" fmla="*/ 385894 w 4999839"/>
              <a:gd name="connsiteY23" fmla="*/ 1189216 h 2153950"/>
              <a:gd name="connsiteX24" fmla="*/ 394283 w 4999839"/>
              <a:gd name="connsiteY24" fmla="*/ 1164049 h 2153950"/>
              <a:gd name="connsiteX25" fmla="*/ 402672 w 4999839"/>
              <a:gd name="connsiteY25" fmla="*/ 1130493 h 2153950"/>
              <a:gd name="connsiteX26" fmla="*/ 427839 w 4999839"/>
              <a:gd name="connsiteY26" fmla="*/ 1038214 h 2153950"/>
              <a:gd name="connsiteX27" fmla="*/ 436228 w 4999839"/>
              <a:gd name="connsiteY27" fmla="*/ 1013047 h 2153950"/>
              <a:gd name="connsiteX28" fmla="*/ 453006 w 4999839"/>
              <a:gd name="connsiteY28" fmla="*/ 987880 h 2153950"/>
              <a:gd name="connsiteX29" fmla="*/ 469784 w 4999839"/>
              <a:gd name="connsiteY29" fmla="*/ 929157 h 2153950"/>
              <a:gd name="connsiteX30" fmla="*/ 486562 w 4999839"/>
              <a:gd name="connsiteY30" fmla="*/ 903990 h 2153950"/>
              <a:gd name="connsiteX31" fmla="*/ 494951 w 4999839"/>
              <a:gd name="connsiteY31" fmla="*/ 870434 h 2153950"/>
              <a:gd name="connsiteX32" fmla="*/ 528507 w 4999839"/>
              <a:gd name="connsiteY32" fmla="*/ 820101 h 2153950"/>
              <a:gd name="connsiteX33" fmla="*/ 545285 w 4999839"/>
              <a:gd name="connsiteY33" fmla="*/ 794934 h 2153950"/>
              <a:gd name="connsiteX34" fmla="*/ 562063 w 4999839"/>
              <a:gd name="connsiteY34" fmla="*/ 769767 h 2153950"/>
              <a:gd name="connsiteX35" fmla="*/ 578841 w 4999839"/>
              <a:gd name="connsiteY35" fmla="*/ 736211 h 2153950"/>
              <a:gd name="connsiteX36" fmla="*/ 587230 w 4999839"/>
              <a:gd name="connsiteY36" fmla="*/ 711044 h 2153950"/>
              <a:gd name="connsiteX37" fmla="*/ 620786 w 4999839"/>
              <a:gd name="connsiteY37" fmla="*/ 652321 h 2153950"/>
              <a:gd name="connsiteX38" fmla="*/ 629175 w 4999839"/>
              <a:gd name="connsiteY38" fmla="*/ 627154 h 2153950"/>
              <a:gd name="connsiteX39" fmla="*/ 645953 w 4999839"/>
              <a:gd name="connsiteY39" fmla="*/ 601987 h 2153950"/>
              <a:gd name="connsiteX40" fmla="*/ 654342 w 4999839"/>
              <a:gd name="connsiteY40" fmla="*/ 576820 h 2153950"/>
              <a:gd name="connsiteX41" fmla="*/ 687898 w 4999839"/>
              <a:gd name="connsiteY41" fmla="*/ 526486 h 2153950"/>
              <a:gd name="connsiteX42" fmla="*/ 696287 w 4999839"/>
              <a:gd name="connsiteY42" fmla="*/ 501319 h 2153950"/>
              <a:gd name="connsiteX43" fmla="*/ 704676 w 4999839"/>
              <a:gd name="connsiteY43" fmla="*/ 467763 h 2153950"/>
              <a:gd name="connsiteX44" fmla="*/ 721454 w 4999839"/>
              <a:gd name="connsiteY44" fmla="*/ 442596 h 2153950"/>
              <a:gd name="connsiteX45" fmla="*/ 729843 w 4999839"/>
              <a:gd name="connsiteY45" fmla="*/ 417429 h 2153950"/>
              <a:gd name="connsiteX46" fmla="*/ 746621 w 4999839"/>
              <a:gd name="connsiteY46" fmla="*/ 392262 h 2153950"/>
              <a:gd name="connsiteX47" fmla="*/ 788566 w 4999839"/>
              <a:gd name="connsiteY47" fmla="*/ 333539 h 2153950"/>
              <a:gd name="connsiteX48" fmla="*/ 796955 w 4999839"/>
              <a:gd name="connsiteY48" fmla="*/ 308372 h 2153950"/>
              <a:gd name="connsiteX49" fmla="*/ 889234 w 4999839"/>
              <a:gd name="connsiteY49" fmla="*/ 232871 h 2153950"/>
              <a:gd name="connsiteX50" fmla="*/ 939567 w 4999839"/>
              <a:gd name="connsiteY50" fmla="*/ 199315 h 2153950"/>
              <a:gd name="connsiteX51" fmla="*/ 973123 w 4999839"/>
              <a:gd name="connsiteY51" fmla="*/ 182537 h 2153950"/>
              <a:gd name="connsiteX52" fmla="*/ 998290 w 4999839"/>
              <a:gd name="connsiteY52" fmla="*/ 165759 h 2153950"/>
              <a:gd name="connsiteX53" fmla="*/ 1023457 w 4999839"/>
              <a:gd name="connsiteY53" fmla="*/ 157370 h 2153950"/>
              <a:gd name="connsiteX54" fmla="*/ 1073791 w 4999839"/>
              <a:gd name="connsiteY54" fmla="*/ 132203 h 2153950"/>
              <a:gd name="connsiteX55" fmla="*/ 1140903 w 4999839"/>
              <a:gd name="connsiteY55" fmla="*/ 98647 h 2153950"/>
              <a:gd name="connsiteX56" fmla="*/ 1166070 w 4999839"/>
              <a:gd name="connsiteY56" fmla="*/ 81869 h 2153950"/>
              <a:gd name="connsiteX57" fmla="*/ 1218586 w 4999839"/>
              <a:gd name="connsiteY57" fmla="*/ 41767 h 2153950"/>
              <a:gd name="connsiteX58" fmla="*/ 1275205 w 4999839"/>
              <a:gd name="connsiteY58" fmla="*/ 14369 h 2153950"/>
              <a:gd name="connsiteX59" fmla="*/ 1423268 w 4999839"/>
              <a:gd name="connsiteY59" fmla="*/ 6950 h 2153950"/>
              <a:gd name="connsiteX60" fmla="*/ 1610687 w 4999839"/>
              <a:gd name="connsiteY60" fmla="*/ 73480 h 2153950"/>
              <a:gd name="connsiteX61" fmla="*/ 1652632 w 4999839"/>
              <a:gd name="connsiteY61" fmla="*/ 90258 h 2153950"/>
              <a:gd name="connsiteX62" fmla="*/ 1719744 w 4999839"/>
              <a:gd name="connsiteY62" fmla="*/ 98647 h 2153950"/>
              <a:gd name="connsiteX63" fmla="*/ 1728133 w 4999839"/>
              <a:gd name="connsiteY63" fmla="*/ 123814 h 2153950"/>
              <a:gd name="connsiteX64" fmla="*/ 1803711 w 4999839"/>
              <a:gd name="connsiteY64" fmla="*/ 173915 h 2153950"/>
              <a:gd name="connsiteX65" fmla="*/ 1870823 w 4999839"/>
              <a:gd name="connsiteY65" fmla="*/ 207393 h 2153950"/>
              <a:gd name="connsiteX66" fmla="*/ 1988191 w 4999839"/>
              <a:gd name="connsiteY66" fmla="*/ 325150 h 2153950"/>
              <a:gd name="connsiteX67" fmla="*/ 1979413 w 4999839"/>
              <a:gd name="connsiteY67" fmla="*/ 274117 h 2153950"/>
              <a:gd name="connsiteX68" fmla="*/ 2072081 w 4999839"/>
              <a:gd name="connsiteY68" fmla="*/ 333228 h 2153950"/>
              <a:gd name="connsiteX69" fmla="*/ 2105637 w 4999839"/>
              <a:gd name="connsiteY69" fmla="*/ 383873 h 2153950"/>
              <a:gd name="connsiteX70" fmla="*/ 2172749 w 4999839"/>
              <a:gd name="connsiteY70" fmla="*/ 417429 h 2153950"/>
              <a:gd name="connsiteX71" fmla="*/ 2197916 w 4999839"/>
              <a:gd name="connsiteY71" fmla="*/ 434207 h 2153950"/>
              <a:gd name="connsiteX72" fmla="*/ 2256639 w 4999839"/>
              <a:gd name="connsiteY72" fmla="*/ 492930 h 2153950"/>
              <a:gd name="connsiteX73" fmla="*/ 2365696 w 4999839"/>
              <a:gd name="connsiteY73" fmla="*/ 551653 h 2153950"/>
              <a:gd name="connsiteX74" fmla="*/ 2491531 w 4999839"/>
              <a:gd name="connsiteY74" fmla="*/ 635543 h 2153950"/>
              <a:gd name="connsiteX75" fmla="*/ 2533476 w 4999839"/>
              <a:gd name="connsiteY75" fmla="*/ 660710 h 2153950"/>
              <a:gd name="connsiteX76" fmla="*/ 2575421 w 4999839"/>
              <a:gd name="connsiteY76" fmla="*/ 685877 h 2153950"/>
              <a:gd name="connsiteX77" fmla="*/ 2600588 w 4999839"/>
              <a:gd name="connsiteY77" fmla="*/ 702655 h 2153950"/>
              <a:gd name="connsiteX78" fmla="*/ 2667700 w 4999839"/>
              <a:gd name="connsiteY78" fmla="*/ 736211 h 2153950"/>
              <a:gd name="connsiteX79" fmla="*/ 2726423 w 4999839"/>
              <a:gd name="connsiteY79" fmla="*/ 769767 h 2153950"/>
              <a:gd name="connsiteX80" fmla="*/ 2801923 w 4999839"/>
              <a:gd name="connsiteY80" fmla="*/ 803323 h 2153950"/>
              <a:gd name="connsiteX81" fmla="*/ 2860646 w 4999839"/>
              <a:gd name="connsiteY81" fmla="*/ 836879 h 2153950"/>
              <a:gd name="connsiteX82" fmla="*/ 3028426 w 4999839"/>
              <a:gd name="connsiteY82" fmla="*/ 878823 h 2153950"/>
              <a:gd name="connsiteX83" fmla="*/ 3162650 w 4999839"/>
              <a:gd name="connsiteY83" fmla="*/ 929157 h 2153950"/>
              <a:gd name="connsiteX84" fmla="*/ 3187817 w 4999839"/>
              <a:gd name="connsiteY84" fmla="*/ 937546 h 2153950"/>
              <a:gd name="connsiteX85" fmla="*/ 3221373 w 4999839"/>
              <a:gd name="connsiteY85" fmla="*/ 954324 h 2153950"/>
              <a:gd name="connsiteX86" fmla="*/ 3347208 w 4999839"/>
              <a:gd name="connsiteY86" fmla="*/ 987880 h 2153950"/>
              <a:gd name="connsiteX87" fmla="*/ 3473043 w 4999839"/>
              <a:gd name="connsiteY87" fmla="*/ 1046603 h 2153950"/>
              <a:gd name="connsiteX88" fmla="*/ 3624045 w 4999839"/>
              <a:gd name="connsiteY88" fmla="*/ 1122104 h 2153950"/>
              <a:gd name="connsiteX89" fmla="*/ 3917659 w 4999839"/>
              <a:gd name="connsiteY89" fmla="*/ 1214383 h 2153950"/>
              <a:gd name="connsiteX90" fmla="*/ 3959604 w 4999839"/>
              <a:gd name="connsiteY90" fmla="*/ 1231161 h 2153950"/>
              <a:gd name="connsiteX91" fmla="*/ 4051883 w 4999839"/>
              <a:gd name="connsiteY91" fmla="*/ 1273106 h 2153950"/>
              <a:gd name="connsiteX92" fmla="*/ 4202885 w 4999839"/>
              <a:gd name="connsiteY92" fmla="*/ 1331829 h 2153950"/>
              <a:gd name="connsiteX93" fmla="*/ 4420999 w 4999839"/>
              <a:gd name="connsiteY93" fmla="*/ 1390552 h 2153950"/>
              <a:gd name="connsiteX94" fmla="*/ 4555223 w 4999839"/>
              <a:gd name="connsiteY94" fmla="*/ 1424108 h 2153950"/>
              <a:gd name="connsiteX95" fmla="*/ 4639112 w 4999839"/>
              <a:gd name="connsiteY95" fmla="*/ 1457664 h 2153950"/>
              <a:gd name="connsiteX96" fmla="*/ 4664279 w 4999839"/>
              <a:gd name="connsiteY96" fmla="*/ 1466053 h 2153950"/>
              <a:gd name="connsiteX97" fmla="*/ 4689446 w 4999839"/>
              <a:gd name="connsiteY97" fmla="*/ 1482831 h 2153950"/>
              <a:gd name="connsiteX98" fmla="*/ 4731391 w 4999839"/>
              <a:gd name="connsiteY98" fmla="*/ 1491220 h 2153950"/>
              <a:gd name="connsiteX99" fmla="*/ 4882393 w 4999839"/>
              <a:gd name="connsiteY99" fmla="*/ 1533165 h 2153950"/>
              <a:gd name="connsiteX100" fmla="*/ 4949505 w 4999839"/>
              <a:gd name="connsiteY100" fmla="*/ 1549943 h 2153950"/>
              <a:gd name="connsiteX101" fmla="*/ 4999839 w 4999839"/>
              <a:gd name="connsiteY101" fmla="*/ 1566721 h 2153950"/>
              <a:gd name="connsiteX0" fmla="*/ 0 w 4999839"/>
              <a:gd name="connsiteY0" fmla="*/ 2147222 h 2147222"/>
              <a:gd name="connsiteX1" fmla="*/ 50334 w 4999839"/>
              <a:gd name="connsiteY1" fmla="*/ 2105277 h 2147222"/>
              <a:gd name="connsiteX2" fmla="*/ 83890 w 4999839"/>
              <a:gd name="connsiteY2" fmla="*/ 2038165 h 2147222"/>
              <a:gd name="connsiteX3" fmla="*/ 92279 w 4999839"/>
              <a:gd name="connsiteY3" fmla="*/ 2004609 h 2147222"/>
              <a:gd name="connsiteX4" fmla="*/ 109057 w 4999839"/>
              <a:gd name="connsiteY4" fmla="*/ 1979442 h 2147222"/>
              <a:gd name="connsiteX5" fmla="*/ 125835 w 4999839"/>
              <a:gd name="connsiteY5" fmla="*/ 1920719 h 2147222"/>
              <a:gd name="connsiteX6" fmla="*/ 142613 w 4999839"/>
              <a:gd name="connsiteY6" fmla="*/ 1861996 h 2147222"/>
              <a:gd name="connsiteX7" fmla="*/ 159391 w 4999839"/>
              <a:gd name="connsiteY7" fmla="*/ 1836829 h 2147222"/>
              <a:gd name="connsiteX8" fmla="*/ 176169 w 4999839"/>
              <a:gd name="connsiteY8" fmla="*/ 1786495 h 2147222"/>
              <a:gd name="connsiteX9" fmla="*/ 209725 w 4999839"/>
              <a:gd name="connsiteY9" fmla="*/ 1727773 h 2147222"/>
              <a:gd name="connsiteX10" fmla="*/ 218114 w 4999839"/>
              <a:gd name="connsiteY10" fmla="*/ 1702606 h 2147222"/>
              <a:gd name="connsiteX11" fmla="*/ 234892 w 4999839"/>
              <a:gd name="connsiteY11" fmla="*/ 1669050 h 2147222"/>
              <a:gd name="connsiteX12" fmla="*/ 251670 w 4999839"/>
              <a:gd name="connsiteY12" fmla="*/ 1601938 h 2147222"/>
              <a:gd name="connsiteX13" fmla="*/ 268448 w 4999839"/>
              <a:gd name="connsiteY13" fmla="*/ 1551604 h 2147222"/>
              <a:gd name="connsiteX14" fmla="*/ 276837 w 4999839"/>
              <a:gd name="connsiteY14" fmla="*/ 1509659 h 2147222"/>
              <a:gd name="connsiteX15" fmla="*/ 293615 w 4999839"/>
              <a:gd name="connsiteY15" fmla="*/ 1476103 h 2147222"/>
              <a:gd name="connsiteX16" fmla="*/ 302004 w 4999839"/>
              <a:gd name="connsiteY16" fmla="*/ 1450936 h 2147222"/>
              <a:gd name="connsiteX17" fmla="*/ 310393 w 4999839"/>
              <a:gd name="connsiteY17" fmla="*/ 1417380 h 2147222"/>
              <a:gd name="connsiteX18" fmla="*/ 318782 w 4999839"/>
              <a:gd name="connsiteY18" fmla="*/ 1392213 h 2147222"/>
              <a:gd name="connsiteX19" fmla="*/ 343949 w 4999839"/>
              <a:gd name="connsiteY19" fmla="*/ 1308323 h 2147222"/>
              <a:gd name="connsiteX20" fmla="*/ 352338 w 4999839"/>
              <a:gd name="connsiteY20" fmla="*/ 1283156 h 2147222"/>
              <a:gd name="connsiteX21" fmla="*/ 360727 w 4999839"/>
              <a:gd name="connsiteY21" fmla="*/ 1257989 h 2147222"/>
              <a:gd name="connsiteX22" fmla="*/ 377505 w 4999839"/>
              <a:gd name="connsiteY22" fmla="*/ 1224433 h 2147222"/>
              <a:gd name="connsiteX23" fmla="*/ 385894 w 4999839"/>
              <a:gd name="connsiteY23" fmla="*/ 1182488 h 2147222"/>
              <a:gd name="connsiteX24" fmla="*/ 394283 w 4999839"/>
              <a:gd name="connsiteY24" fmla="*/ 1157321 h 2147222"/>
              <a:gd name="connsiteX25" fmla="*/ 402672 w 4999839"/>
              <a:gd name="connsiteY25" fmla="*/ 1123765 h 2147222"/>
              <a:gd name="connsiteX26" fmla="*/ 427839 w 4999839"/>
              <a:gd name="connsiteY26" fmla="*/ 1031486 h 2147222"/>
              <a:gd name="connsiteX27" fmla="*/ 436228 w 4999839"/>
              <a:gd name="connsiteY27" fmla="*/ 1006319 h 2147222"/>
              <a:gd name="connsiteX28" fmla="*/ 453006 w 4999839"/>
              <a:gd name="connsiteY28" fmla="*/ 981152 h 2147222"/>
              <a:gd name="connsiteX29" fmla="*/ 469784 w 4999839"/>
              <a:gd name="connsiteY29" fmla="*/ 922429 h 2147222"/>
              <a:gd name="connsiteX30" fmla="*/ 486562 w 4999839"/>
              <a:gd name="connsiteY30" fmla="*/ 897262 h 2147222"/>
              <a:gd name="connsiteX31" fmla="*/ 494951 w 4999839"/>
              <a:gd name="connsiteY31" fmla="*/ 863706 h 2147222"/>
              <a:gd name="connsiteX32" fmla="*/ 528507 w 4999839"/>
              <a:gd name="connsiteY32" fmla="*/ 813373 h 2147222"/>
              <a:gd name="connsiteX33" fmla="*/ 545285 w 4999839"/>
              <a:gd name="connsiteY33" fmla="*/ 788206 h 2147222"/>
              <a:gd name="connsiteX34" fmla="*/ 562063 w 4999839"/>
              <a:gd name="connsiteY34" fmla="*/ 763039 h 2147222"/>
              <a:gd name="connsiteX35" fmla="*/ 578841 w 4999839"/>
              <a:gd name="connsiteY35" fmla="*/ 729483 h 2147222"/>
              <a:gd name="connsiteX36" fmla="*/ 587230 w 4999839"/>
              <a:gd name="connsiteY36" fmla="*/ 704316 h 2147222"/>
              <a:gd name="connsiteX37" fmla="*/ 620786 w 4999839"/>
              <a:gd name="connsiteY37" fmla="*/ 645593 h 2147222"/>
              <a:gd name="connsiteX38" fmla="*/ 629175 w 4999839"/>
              <a:gd name="connsiteY38" fmla="*/ 620426 h 2147222"/>
              <a:gd name="connsiteX39" fmla="*/ 645953 w 4999839"/>
              <a:gd name="connsiteY39" fmla="*/ 595259 h 2147222"/>
              <a:gd name="connsiteX40" fmla="*/ 654342 w 4999839"/>
              <a:gd name="connsiteY40" fmla="*/ 570092 h 2147222"/>
              <a:gd name="connsiteX41" fmla="*/ 687898 w 4999839"/>
              <a:gd name="connsiteY41" fmla="*/ 519758 h 2147222"/>
              <a:gd name="connsiteX42" fmla="*/ 696287 w 4999839"/>
              <a:gd name="connsiteY42" fmla="*/ 494591 h 2147222"/>
              <a:gd name="connsiteX43" fmla="*/ 704676 w 4999839"/>
              <a:gd name="connsiteY43" fmla="*/ 461035 h 2147222"/>
              <a:gd name="connsiteX44" fmla="*/ 721454 w 4999839"/>
              <a:gd name="connsiteY44" fmla="*/ 435868 h 2147222"/>
              <a:gd name="connsiteX45" fmla="*/ 729843 w 4999839"/>
              <a:gd name="connsiteY45" fmla="*/ 410701 h 2147222"/>
              <a:gd name="connsiteX46" fmla="*/ 746621 w 4999839"/>
              <a:gd name="connsiteY46" fmla="*/ 385534 h 2147222"/>
              <a:gd name="connsiteX47" fmla="*/ 788566 w 4999839"/>
              <a:gd name="connsiteY47" fmla="*/ 326811 h 2147222"/>
              <a:gd name="connsiteX48" fmla="*/ 796955 w 4999839"/>
              <a:gd name="connsiteY48" fmla="*/ 301644 h 2147222"/>
              <a:gd name="connsiteX49" fmla="*/ 889234 w 4999839"/>
              <a:gd name="connsiteY49" fmla="*/ 226143 h 2147222"/>
              <a:gd name="connsiteX50" fmla="*/ 939567 w 4999839"/>
              <a:gd name="connsiteY50" fmla="*/ 192587 h 2147222"/>
              <a:gd name="connsiteX51" fmla="*/ 973123 w 4999839"/>
              <a:gd name="connsiteY51" fmla="*/ 175809 h 2147222"/>
              <a:gd name="connsiteX52" fmla="*/ 998290 w 4999839"/>
              <a:gd name="connsiteY52" fmla="*/ 159031 h 2147222"/>
              <a:gd name="connsiteX53" fmla="*/ 1023457 w 4999839"/>
              <a:gd name="connsiteY53" fmla="*/ 150642 h 2147222"/>
              <a:gd name="connsiteX54" fmla="*/ 1073791 w 4999839"/>
              <a:gd name="connsiteY54" fmla="*/ 125475 h 2147222"/>
              <a:gd name="connsiteX55" fmla="*/ 1140903 w 4999839"/>
              <a:gd name="connsiteY55" fmla="*/ 91919 h 2147222"/>
              <a:gd name="connsiteX56" fmla="*/ 1166070 w 4999839"/>
              <a:gd name="connsiteY56" fmla="*/ 75141 h 2147222"/>
              <a:gd name="connsiteX57" fmla="*/ 1218586 w 4999839"/>
              <a:gd name="connsiteY57" fmla="*/ 35039 h 2147222"/>
              <a:gd name="connsiteX58" fmla="*/ 1275205 w 4999839"/>
              <a:gd name="connsiteY58" fmla="*/ 7641 h 2147222"/>
              <a:gd name="connsiteX59" fmla="*/ 1423268 w 4999839"/>
              <a:gd name="connsiteY59" fmla="*/ 222 h 2147222"/>
              <a:gd name="connsiteX60" fmla="*/ 1541975 w 4999839"/>
              <a:gd name="connsiteY60" fmla="*/ 13897 h 2147222"/>
              <a:gd name="connsiteX61" fmla="*/ 1652632 w 4999839"/>
              <a:gd name="connsiteY61" fmla="*/ 83530 h 2147222"/>
              <a:gd name="connsiteX62" fmla="*/ 1719744 w 4999839"/>
              <a:gd name="connsiteY62" fmla="*/ 91919 h 2147222"/>
              <a:gd name="connsiteX63" fmla="*/ 1728133 w 4999839"/>
              <a:gd name="connsiteY63" fmla="*/ 117086 h 2147222"/>
              <a:gd name="connsiteX64" fmla="*/ 1803711 w 4999839"/>
              <a:gd name="connsiteY64" fmla="*/ 167187 h 2147222"/>
              <a:gd name="connsiteX65" fmla="*/ 1870823 w 4999839"/>
              <a:gd name="connsiteY65" fmla="*/ 200665 h 2147222"/>
              <a:gd name="connsiteX66" fmla="*/ 1988191 w 4999839"/>
              <a:gd name="connsiteY66" fmla="*/ 318422 h 2147222"/>
              <a:gd name="connsiteX67" fmla="*/ 1979413 w 4999839"/>
              <a:gd name="connsiteY67" fmla="*/ 267389 h 2147222"/>
              <a:gd name="connsiteX68" fmla="*/ 2072081 w 4999839"/>
              <a:gd name="connsiteY68" fmla="*/ 326500 h 2147222"/>
              <a:gd name="connsiteX69" fmla="*/ 2105637 w 4999839"/>
              <a:gd name="connsiteY69" fmla="*/ 377145 h 2147222"/>
              <a:gd name="connsiteX70" fmla="*/ 2172749 w 4999839"/>
              <a:gd name="connsiteY70" fmla="*/ 410701 h 2147222"/>
              <a:gd name="connsiteX71" fmla="*/ 2197916 w 4999839"/>
              <a:gd name="connsiteY71" fmla="*/ 427479 h 2147222"/>
              <a:gd name="connsiteX72" fmla="*/ 2256639 w 4999839"/>
              <a:gd name="connsiteY72" fmla="*/ 486202 h 2147222"/>
              <a:gd name="connsiteX73" fmla="*/ 2365696 w 4999839"/>
              <a:gd name="connsiteY73" fmla="*/ 544925 h 2147222"/>
              <a:gd name="connsiteX74" fmla="*/ 2491531 w 4999839"/>
              <a:gd name="connsiteY74" fmla="*/ 628815 h 2147222"/>
              <a:gd name="connsiteX75" fmla="*/ 2533476 w 4999839"/>
              <a:gd name="connsiteY75" fmla="*/ 653982 h 2147222"/>
              <a:gd name="connsiteX76" fmla="*/ 2575421 w 4999839"/>
              <a:gd name="connsiteY76" fmla="*/ 679149 h 2147222"/>
              <a:gd name="connsiteX77" fmla="*/ 2600588 w 4999839"/>
              <a:gd name="connsiteY77" fmla="*/ 695927 h 2147222"/>
              <a:gd name="connsiteX78" fmla="*/ 2667700 w 4999839"/>
              <a:gd name="connsiteY78" fmla="*/ 729483 h 2147222"/>
              <a:gd name="connsiteX79" fmla="*/ 2726423 w 4999839"/>
              <a:gd name="connsiteY79" fmla="*/ 763039 h 2147222"/>
              <a:gd name="connsiteX80" fmla="*/ 2801923 w 4999839"/>
              <a:gd name="connsiteY80" fmla="*/ 796595 h 2147222"/>
              <a:gd name="connsiteX81" fmla="*/ 2860646 w 4999839"/>
              <a:gd name="connsiteY81" fmla="*/ 830151 h 2147222"/>
              <a:gd name="connsiteX82" fmla="*/ 3028426 w 4999839"/>
              <a:gd name="connsiteY82" fmla="*/ 872095 h 2147222"/>
              <a:gd name="connsiteX83" fmla="*/ 3162650 w 4999839"/>
              <a:gd name="connsiteY83" fmla="*/ 922429 h 2147222"/>
              <a:gd name="connsiteX84" fmla="*/ 3187817 w 4999839"/>
              <a:gd name="connsiteY84" fmla="*/ 930818 h 2147222"/>
              <a:gd name="connsiteX85" fmla="*/ 3221373 w 4999839"/>
              <a:gd name="connsiteY85" fmla="*/ 947596 h 2147222"/>
              <a:gd name="connsiteX86" fmla="*/ 3347208 w 4999839"/>
              <a:gd name="connsiteY86" fmla="*/ 981152 h 2147222"/>
              <a:gd name="connsiteX87" fmla="*/ 3473043 w 4999839"/>
              <a:gd name="connsiteY87" fmla="*/ 1039875 h 2147222"/>
              <a:gd name="connsiteX88" fmla="*/ 3624045 w 4999839"/>
              <a:gd name="connsiteY88" fmla="*/ 1115376 h 2147222"/>
              <a:gd name="connsiteX89" fmla="*/ 3917659 w 4999839"/>
              <a:gd name="connsiteY89" fmla="*/ 1207655 h 2147222"/>
              <a:gd name="connsiteX90" fmla="*/ 3959604 w 4999839"/>
              <a:gd name="connsiteY90" fmla="*/ 1224433 h 2147222"/>
              <a:gd name="connsiteX91" fmla="*/ 4051883 w 4999839"/>
              <a:gd name="connsiteY91" fmla="*/ 1266378 h 2147222"/>
              <a:gd name="connsiteX92" fmla="*/ 4202885 w 4999839"/>
              <a:gd name="connsiteY92" fmla="*/ 1325101 h 2147222"/>
              <a:gd name="connsiteX93" fmla="*/ 4420999 w 4999839"/>
              <a:gd name="connsiteY93" fmla="*/ 1383824 h 2147222"/>
              <a:gd name="connsiteX94" fmla="*/ 4555223 w 4999839"/>
              <a:gd name="connsiteY94" fmla="*/ 1417380 h 2147222"/>
              <a:gd name="connsiteX95" fmla="*/ 4639112 w 4999839"/>
              <a:gd name="connsiteY95" fmla="*/ 1450936 h 2147222"/>
              <a:gd name="connsiteX96" fmla="*/ 4664279 w 4999839"/>
              <a:gd name="connsiteY96" fmla="*/ 1459325 h 2147222"/>
              <a:gd name="connsiteX97" fmla="*/ 4689446 w 4999839"/>
              <a:gd name="connsiteY97" fmla="*/ 1476103 h 2147222"/>
              <a:gd name="connsiteX98" fmla="*/ 4731391 w 4999839"/>
              <a:gd name="connsiteY98" fmla="*/ 1484492 h 2147222"/>
              <a:gd name="connsiteX99" fmla="*/ 4882393 w 4999839"/>
              <a:gd name="connsiteY99" fmla="*/ 1526437 h 2147222"/>
              <a:gd name="connsiteX100" fmla="*/ 4949505 w 4999839"/>
              <a:gd name="connsiteY100" fmla="*/ 1543215 h 2147222"/>
              <a:gd name="connsiteX101" fmla="*/ 4999839 w 4999839"/>
              <a:gd name="connsiteY101" fmla="*/ 1559993 h 2147222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39567 w 4999839"/>
              <a:gd name="connsiteY50" fmla="*/ 208270 h 2162905"/>
              <a:gd name="connsiteX51" fmla="*/ 973123 w 4999839"/>
              <a:gd name="connsiteY51" fmla="*/ 191492 h 2162905"/>
              <a:gd name="connsiteX52" fmla="*/ 998290 w 4999839"/>
              <a:gd name="connsiteY52" fmla="*/ 174714 h 2162905"/>
              <a:gd name="connsiteX53" fmla="*/ 1023457 w 4999839"/>
              <a:gd name="connsiteY53" fmla="*/ 166325 h 2162905"/>
              <a:gd name="connsiteX54" fmla="*/ 1073791 w 4999839"/>
              <a:gd name="connsiteY54" fmla="*/ 141158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39567 w 4999839"/>
              <a:gd name="connsiteY50" fmla="*/ 208270 h 2162905"/>
              <a:gd name="connsiteX51" fmla="*/ 973123 w 4999839"/>
              <a:gd name="connsiteY51" fmla="*/ 191492 h 2162905"/>
              <a:gd name="connsiteX52" fmla="*/ 998290 w 4999839"/>
              <a:gd name="connsiteY52" fmla="*/ 174714 h 2162905"/>
              <a:gd name="connsiteX53" fmla="*/ 1023457 w 4999839"/>
              <a:gd name="connsiteY53" fmla="*/ 166325 h 2162905"/>
              <a:gd name="connsiteX54" fmla="*/ 1073791 w 4999839"/>
              <a:gd name="connsiteY54" fmla="*/ 114730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39567 w 4999839"/>
              <a:gd name="connsiteY50" fmla="*/ 208270 h 2162905"/>
              <a:gd name="connsiteX51" fmla="*/ 973123 w 4999839"/>
              <a:gd name="connsiteY51" fmla="*/ 191492 h 2162905"/>
              <a:gd name="connsiteX52" fmla="*/ 998290 w 4999839"/>
              <a:gd name="connsiteY52" fmla="*/ 174714 h 2162905"/>
              <a:gd name="connsiteX53" fmla="*/ 1023457 w 4999839"/>
              <a:gd name="connsiteY53" fmla="*/ 124041 h 2162905"/>
              <a:gd name="connsiteX54" fmla="*/ 1073791 w 4999839"/>
              <a:gd name="connsiteY54" fmla="*/ 114730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39567 w 4999839"/>
              <a:gd name="connsiteY50" fmla="*/ 208270 h 2162905"/>
              <a:gd name="connsiteX51" fmla="*/ 973123 w 4999839"/>
              <a:gd name="connsiteY51" fmla="*/ 191492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73791 w 4999839"/>
              <a:gd name="connsiteY54" fmla="*/ 114730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39567 w 4999839"/>
              <a:gd name="connsiteY50" fmla="*/ 208270 h 2162905"/>
              <a:gd name="connsiteX51" fmla="*/ 973123 w 4999839"/>
              <a:gd name="connsiteY51" fmla="*/ 159778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73791 w 4999839"/>
              <a:gd name="connsiteY54" fmla="*/ 114730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28996 w 4999839"/>
              <a:gd name="connsiteY50" fmla="*/ 192414 h 2162905"/>
              <a:gd name="connsiteX51" fmla="*/ 973123 w 4999839"/>
              <a:gd name="connsiteY51" fmla="*/ 159778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73791 w 4999839"/>
              <a:gd name="connsiteY54" fmla="*/ 114730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28996 w 4999839"/>
              <a:gd name="connsiteY50" fmla="*/ 192414 h 2162905"/>
              <a:gd name="connsiteX51" fmla="*/ 973123 w 4999839"/>
              <a:gd name="connsiteY51" fmla="*/ 159778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57935 w 4999839"/>
              <a:gd name="connsiteY54" fmla="*/ 93588 h 2162905"/>
              <a:gd name="connsiteX55" fmla="*/ 1140903 w 4999839"/>
              <a:gd name="connsiteY55" fmla="*/ 107602 h 2162905"/>
              <a:gd name="connsiteX56" fmla="*/ 1166070 w 4999839"/>
              <a:gd name="connsiteY56" fmla="*/ 90824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28996 w 4999839"/>
              <a:gd name="connsiteY50" fmla="*/ 192414 h 2162905"/>
              <a:gd name="connsiteX51" fmla="*/ 973123 w 4999839"/>
              <a:gd name="connsiteY51" fmla="*/ 159778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57935 w 4999839"/>
              <a:gd name="connsiteY54" fmla="*/ 93588 h 2162905"/>
              <a:gd name="connsiteX55" fmla="*/ 1140903 w 4999839"/>
              <a:gd name="connsiteY55" fmla="*/ 107602 h 2162905"/>
              <a:gd name="connsiteX56" fmla="*/ 1150213 w 4999839"/>
              <a:gd name="connsiteY56" fmla="*/ 48539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905 h 2162905"/>
              <a:gd name="connsiteX1" fmla="*/ 50334 w 4999839"/>
              <a:gd name="connsiteY1" fmla="*/ 2120960 h 2162905"/>
              <a:gd name="connsiteX2" fmla="*/ 83890 w 4999839"/>
              <a:gd name="connsiteY2" fmla="*/ 2053848 h 2162905"/>
              <a:gd name="connsiteX3" fmla="*/ 92279 w 4999839"/>
              <a:gd name="connsiteY3" fmla="*/ 2020292 h 2162905"/>
              <a:gd name="connsiteX4" fmla="*/ 109057 w 4999839"/>
              <a:gd name="connsiteY4" fmla="*/ 1995125 h 2162905"/>
              <a:gd name="connsiteX5" fmla="*/ 125835 w 4999839"/>
              <a:gd name="connsiteY5" fmla="*/ 1936402 h 2162905"/>
              <a:gd name="connsiteX6" fmla="*/ 142613 w 4999839"/>
              <a:gd name="connsiteY6" fmla="*/ 1877679 h 2162905"/>
              <a:gd name="connsiteX7" fmla="*/ 159391 w 4999839"/>
              <a:gd name="connsiteY7" fmla="*/ 1852512 h 2162905"/>
              <a:gd name="connsiteX8" fmla="*/ 176169 w 4999839"/>
              <a:gd name="connsiteY8" fmla="*/ 1802178 h 2162905"/>
              <a:gd name="connsiteX9" fmla="*/ 209725 w 4999839"/>
              <a:gd name="connsiteY9" fmla="*/ 1743456 h 2162905"/>
              <a:gd name="connsiteX10" fmla="*/ 218114 w 4999839"/>
              <a:gd name="connsiteY10" fmla="*/ 1718289 h 2162905"/>
              <a:gd name="connsiteX11" fmla="*/ 234892 w 4999839"/>
              <a:gd name="connsiteY11" fmla="*/ 1684733 h 2162905"/>
              <a:gd name="connsiteX12" fmla="*/ 251670 w 4999839"/>
              <a:gd name="connsiteY12" fmla="*/ 1617621 h 2162905"/>
              <a:gd name="connsiteX13" fmla="*/ 268448 w 4999839"/>
              <a:gd name="connsiteY13" fmla="*/ 1567287 h 2162905"/>
              <a:gd name="connsiteX14" fmla="*/ 276837 w 4999839"/>
              <a:gd name="connsiteY14" fmla="*/ 1525342 h 2162905"/>
              <a:gd name="connsiteX15" fmla="*/ 293615 w 4999839"/>
              <a:gd name="connsiteY15" fmla="*/ 1491786 h 2162905"/>
              <a:gd name="connsiteX16" fmla="*/ 302004 w 4999839"/>
              <a:gd name="connsiteY16" fmla="*/ 1466619 h 2162905"/>
              <a:gd name="connsiteX17" fmla="*/ 310393 w 4999839"/>
              <a:gd name="connsiteY17" fmla="*/ 1433063 h 2162905"/>
              <a:gd name="connsiteX18" fmla="*/ 318782 w 4999839"/>
              <a:gd name="connsiteY18" fmla="*/ 1407896 h 2162905"/>
              <a:gd name="connsiteX19" fmla="*/ 343949 w 4999839"/>
              <a:gd name="connsiteY19" fmla="*/ 1324006 h 2162905"/>
              <a:gd name="connsiteX20" fmla="*/ 352338 w 4999839"/>
              <a:gd name="connsiteY20" fmla="*/ 1298839 h 2162905"/>
              <a:gd name="connsiteX21" fmla="*/ 360727 w 4999839"/>
              <a:gd name="connsiteY21" fmla="*/ 1273672 h 2162905"/>
              <a:gd name="connsiteX22" fmla="*/ 377505 w 4999839"/>
              <a:gd name="connsiteY22" fmla="*/ 1240116 h 2162905"/>
              <a:gd name="connsiteX23" fmla="*/ 385894 w 4999839"/>
              <a:gd name="connsiteY23" fmla="*/ 1198171 h 2162905"/>
              <a:gd name="connsiteX24" fmla="*/ 394283 w 4999839"/>
              <a:gd name="connsiteY24" fmla="*/ 1173004 h 2162905"/>
              <a:gd name="connsiteX25" fmla="*/ 402672 w 4999839"/>
              <a:gd name="connsiteY25" fmla="*/ 1139448 h 2162905"/>
              <a:gd name="connsiteX26" fmla="*/ 427839 w 4999839"/>
              <a:gd name="connsiteY26" fmla="*/ 1047169 h 2162905"/>
              <a:gd name="connsiteX27" fmla="*/ 436228 w 4999839"/>
              <a:gd name="connsiteY27" fmla="*/ 1022002 h 2162905"/>
              <a:gd name="connsiteX28" fmla="*/ 453006 w 4999839"/>
              <a:gd name="connsiteY28" fmla="*/ 996835 h 2162905"/>
              <a:gd name="connsiteX29" fmla="*/ 469784 w 4999839"/>
              <a:gd name="connsiteY29" fmla="*/ 938112 h 2162905"/>
              <a:gd name="connsiteX30" fmla="*/ 486562 w 4999839"/>
              <a:gd name="connsiteY30" fmla="*/ 912945 h 2162905"/>
              <a:gd name="connsiteX31" fmla="*/ 494951 w 4999839"/>
              <a:gd name="connsiteY31" fmla="*/ 879389 h 2162905"/>
              <a:gd name="connsiteX32" fmla="*/ 528507 w 4999839"/>
              <a:gd name="connsiteY32" fmla="*/ 829056 h 2162905"/>
              <a:gd name="connsiteX33" fmla="*/ 545285 w 4999839"/>
              <a:gd name="connsiteY33" fmla="*/ 803889 h 2162905"/>
              <a:gd name="connsiteX34" fmla="*/ 562063 w 4999839"/>
              <a:gd name="connsiteY34" fmla="*/ 778722 h 2162905"/>
              <a:gd name="connsiteX35" fmla="*/ 578841 w 4999839"/>
              <a:gd name="connsiteY35" fmla="*/ 745166 h 2162905"/>
              <a:gd name="connsiteX36" fmla="*/ 587230 w 4999839"/>
              <a:gd name="connsiteY36" fmla="*/ 719999 h 2162905"/>
              <a:gd name="connsiteX37" fmla="*/ 620786 w 4999839"/>
              <a:gd name="connsiteY37" fmla="*/ 661276 h 2162905"/>
              <a:gd name="connsiteX38" fmla="*/ 629175 w 4999839"/>
              <a:gd name="connsiteY38" fmla="*/ 636109 h 2162905"/>
              <a:gd name="connsiteX39" fmla="*/ 645953 w 4999839"/>
              <a:gd name="connsiteY39" fmla="*/ 610942 h 2162905"/>
              <a:gd name="connsiteX40" fmla="*/ 654342 w 4999839"/>
              <a:gd name="connsiteY40" fmla="*/ 585775 h 2162905"/>
              <a:gd name="connsiteX41" fmla="*/ 687898 w 4999839"/>
              <a:gd name="connsiteY41" fmla="*/ 535441 h 2162905"/>
              <a:gd name="connsiteX42" fmla="*/ 696287 w 4999839"/>
              <a:gd name="connsiteY42" fmla="*/ 510274 h 2162905"/>
              <a:gd name="connsiteX43" fmla="*/ 704676 w 4999839"/>
              <a:gd name="connsiteY43" fmla="*/ 476718 h 2162905"/>
              <a:gd name="connsiteX44" fmla="*/ 721454 w 4999839"/>
              <a:gd name="connsiteY44" fmla="*/ 451551 h 2162905"/>
              <a:gd name="connsiteX45" fmla="*/ 729843 w 4999839"/>
              <a:gd name="connsiteY45" fmla="*/ 426384 h 2162905"/>
              <a:gd name="connsiteX46" fmla="*/ 746621 w 4999839"/>
              <a:gd name="connsiteY46" fmla="*/ 401217 h 2162905"/>
              <a:gd name="connsiteX47" fmla="*/ 788566 w 4999839"/>
              <a:gd name="connsiteY47" fmla="*/ 342494 h 2162905"/>
              <a:gd name="connsiteX48" fmla="*/ 796955 w 4999839"/>
              <a:gd name="connsiteY48" fmla="*/ 317327 h 2162905"/>
              <a:gd name="connsiteX49" fmla="*/ 889234 w 4999839"/>
              <a:gd name="connsiteY49" fmla="*/ 241826 h 2162905"/>
              <a:gd name="connsiteX50" fmla="*/ 928996 w 4999839"/>
              <a:gd name="connsiteY50" fmla="*/ 192414 h 2162905"/>
              <a:gd name="connsiteX51" fmla="*/ 973123 w 4999839"/>
              <a:gd name="connsiteY51" fmla="*/ 159778 h 2162905"/>
              <a:gd name="connsiteX52" fmla="*/ 1003576 w 4999839"/>
              <a:gd name="connsiteY52" fmla="*/ 153571 h 2162905"/>
              <a:gd name="connsiteX53" fmla="*/ 1023457 w 4999839"/>
              <a:gd name="connsiteY53" fmla="*/ 124041 h 2162905"/>
              <a:gd name="connsiteX54" fmla="*/ 1057935 w 4999839"/>
              <a:gd name="connsiteY54" fmla="*/ 93588 h 2162905"/>
              <a:gd name="connsiteX55" fmla="*/ 1098619 w 4999839"/>
              <a:gd name="connsiteY55" fmla="*/ 60032 h 2162905"/>
              <a:gd name="connsiteX56" fmla="*/ 1150213 w 4999839"/>
              <a:gd name="connsiteY56" fmla="*/ 48539 h 2162905"/>
              <a:gd name="connsiteX57" fmla="*/ 1218586 w 4999839"/>
              <a:gd name="connsiteY57" fmla="*/ 50722 h 2162905"/>
              <a:gd name="connsiteX58" fmla="*/ 1275205 w 4999839"/>
              <a:gd name="connsiteY58" fmla="*/ 23324 h 2162905"/>
              <a:gd name="connsiteX59" fmla="*/ 1412697 w 4999839"/>
              <a:gd name="connsiteY59" fmla="*/ 48 h 2162905"/>
              <a:gd name="connsiteX60" fmla="*/ 1541975 w 4999839"/>
              <a:gd name="connsiteY60" fmla="*/ 29580 h 2162905"/>
              <a:gd name="connsiteX61" fmla="*/ 1652632 w 4999839"/>
              <a:gd name="connsiteY61" fmla="*/ 99213 h 2162905"/>
              <a:gd name="connsiteX62" fmla="*/ 1719744 w 4999839"/>
              <a:gd name="connsiteY62" fmla="*/ 107602 h 2162905"/>
              <a:gd name="connsiteX63" fmla="*/ 1728133 w 4999839"/>
              <a:gd name="connsiteY63" fmla="*/ 132769 h 2162905"/>
              <a:gd name="connsiteX64" fmla="*/ 1803711 w 4999839"/>
              <a:gd name="connsiteY64" fmla="*/ 182870 h 2162905"/>
              <a:gd name="connsiteX65" fmla="*/ 1870823 w 4999839"/>
              <a:gd name="connsiteY65" fmla="*/ 216348 h 2162905"/>
              <a:gd name="connsiteX66" fmla="*/ 1988191 w 4999839"/>
              <a:gd name="connsiteY66" fmla="*/ 334105 h 2162905"/>
              <a:gd name="connsiteX67" fmla="*/ 1979413 w 4999839"/>
              <a:gd name="connsiteY67" fmla="*/ 283072 h 2162905"/>
              <a:gd name="connsiteX68" fmla="*/ 2072081 w 4999839"/>
              <a:gd name="connsiteY68" fmla="*/ 342183 h 2162905"/>
              <a:gd name="connsiteX69" fmla="*/ 2105637 w 4999839"/>
              <a:gd name="connsiteY69" fmla="*/ 392828 h 2162905"/>
              <a:gd name="connsiteX70" fmla="*/ 2172749 w 4999839"/>
              <a:gd name="connsiteY70" fmla="*/ 426384 h 2162905"/>
              <a:gd name="connsiteX71" fmla="*/ 2197916 w 4999839"/>
              <a:gd name="connsiteY71" fmla="*/ 443162 h 2162905"/>
              <a:gd name="connsiteX72" fmla="*/ 2256639 w 4999839"/>
              <a:gd name="connsiteY72" fmla="*/ 501885 h 2162905"/>
              <a:gd name="connsiteX73" fmla="*/ 2365696 w 4999839"/>
              <a:gd name="connsiteY73" fmla="*/ 560608 h 2162905"/>
              <a:gd name="connsiteX74" fmla="*/ 2491531 w 4999839"/>
              <a:gd name="connsiteY74" fmla="*/ 644498 h 2162905"/>
              <a:gd name="connsiteX75" fmla="*/ 2533476 w 4999839"/>
              <a:gd name="connsiteY75" fmla="*/ 669665 h 2162905"/>
              <a:gd name="connsiteX76" fmla="*/ 2575421 w 4999839"/>
              <a:gd name="connsiteY76" fmla="*/ 694832 h 2162905"/>
              <a:gd name="connsiteX77" fmla="*/ 2600588 w 4999839"/>
              <a:gd name="connsiteY77" fmla="*/ 711610 h 2162905"/>
              <a:gd name="connsiteX78" fmla="*/ 2667700 w 4999839"/>
              <a:gd name="connsiteY78" fmla="*/ 745166 h 2162905"/>
              <a:gd name="connsiteX79" fmla="*/ 2726423 w 4999839"/>
              <a:gd name="connsiteY79" fmla="*/ 778722 h 2162905"/>
              <a:gd name="connsiteX80" fmla="*/ 2801923 w 4999839"/>
              <a:gd name="connsiteY80" fmla="*/ 812278 h 2162905"/>
              <a:gd name="connsiteX81" fmla="*/ 2860646 w 4999839"/>
              <a:gd name="connsiteY81" fmla="*/ 845834 h 2162905"/>
              <a:gd name="connsiteX82" fmla="*/ 3028426 w 4999839"/>
              <a:gd name="connsiteY82" fmla="*/ 887778 h 2162905"/>
              <a:gd name="connsiteX83" fmla="*/ 3162650 w 4999839"/>
              <a:gd name="connsiteY83" fmla="*/ 938112 h 2162905"/>
              <a:gd name="connsiteX84" fmla="*/ 3187817 w 4999839"/>
              <a:gd name="connsiteY84" fmla="*/ 946501 h 2162905"/>
              <a:gd name="connsiteX85" fmla="*/ 3221373 w 4999839"/>
              <a:gd name="connsiteY85" fmla="*/ 963279 h 2162905"/>
              <a:gd name="connsiteX86" fmla="*/ 3347208 w 4999839"/>
              <a:gd name="connsiteY86" fmla="*/ 996835 h 2162905"/>
              <a:gd name="connsiteX87" fmla="*/ 3473043 w 4999839"/>
              <a:gd name="connsiteY87" fmla="*/ 1055558 h 2162905"/>
              <a:gd name="connsiteX88" fmla="*/ 3624045 w 4999839"/>
              <a:gd name="connsiteY88" fmla="*/ 1131059 h 2162905"/>
              <a:gd name="connsiteX89" fmla="*/ 3917659 w 4999839"/>
              <a:gd name="connsiteY89" fmla="*/ 1223338 h 2162905"/>
              <a:gd name="connsiteX90" fmla="*/ 3959604 w 4999839"/>
              <a:gd name="connsiteY90" fmla="*/ 1240116 h 2162905"/>
              <a:gd name="connsiteX91" fmla="*/ 4051883 w 4999839"/>
              <a:gd name="connsiteY91" fmla="*/ 1282061 h 2162905"/>
              <a:gd name="connsiteX92" fmla="*/ 4202885 w 4999839"/>
              <a:gd name="connsiteY92" fmla="*/ 1340784 h 2162905"/>
              <a:gd name="connsiteX93" fmla="*/ 4420999 w 4999839"/>
              <a:gd name="connsiteY93" fmla="*/ 1399507 h 2162905"/>
              <a:gd name="connsiteX94" fmla="*/ 4555223 w 4999839"/>
              <a:gd name="connsiteY94" fmla="*/ 1433063 h 2162905"/>
              <a:gd name="connsiteX95" fmla="*/ 4639112 w 4999839"/>
              <a:gd name="connsiteY95" fmla="*/ 1466619 h 2162905"/>
              <a:gd name="connsiteX96" fmla="*/ 4664279 w 4999839"/>
              <a:gd name="connsiteY96" fmla="*/ 1475008 h 2162905"/>
              <a:gd name="connsiteX97" fmla="*/ 4689446 w 4999839"/>
              <a:gd name="connsiteY97" fmla="*/ 1491786 h 2162905"/>
              <a:gd name="connsiteX98" fmla="*/ 4731391 w 4999839"/>
              <a:gd name="connsiteY98" fmla="*/ 1500175 h 2162905"/>
              <a:gd name="connsiteX99" fmla="*/ 4882393 w 4999839"/>
              <a:gd name="connsiteY99" fmla="*/ 1542120 h 2162905"/>
              <a:gd name="connsiteX100" fmla="*/ 4949505 w 4999839"/>
              <a:gd name="connsiteY100" fmla="*/ 1558898 h 2162905"/>
              <a:gd name="connsiteX101" fmla="*/ 4999839 w 4999839"/>
              <a:gd name="connsiteY101" fmla="*/ 1575676 h 2162905"/>
              <a:gd name="connsiteX0" fmla="*/ 0 w 4999839"/>
              <a:gd name="connsiteY0" fmla="*/ 2162893 h 2162893"/>
              <a:gd name="connsiteX1" fmla="*/ 50334 w 4999839"/>
              <a:gd name="connsiteY1" fmla="*/ 2120948 h 2162893"/>
              <a:gd name="connsiteX2" fmla="*/ 83890 w 4999839"/>
              <a:gd name="connsiteY2" fmla="*/ 2053836 h 2162893"/>
              <a:gd name="connsiteX3" fmla="*/ 92279 w 4999839"/>
              <a:gd name="connsiteY3" fmla="*/ 2020280 h 2162893"/>
              <a:gd name="connsiteX4" fmla="*/ 109057 w 4999839"/>
              <a:gd name="connsiteY4" fmla="*/ 1995113 h 2162893"/>
              <a:gd name="connsiteX5" fmla="*/ 125835 w 4999839"/>
              <a:gd name="connsiteY5" fmla="*/ 1936390 h 2162893"/>
              <a:gd name="connsiteX6" fmla="*/ 142613 w 4999839"/>
              <a:gd name="connsiteY6" fmla="*/ 1877667 h 2162893"/>
              <a:gd name="connsiteX7" fmla="*/ 159391 w 4999839"/>
              <a:gd name="connsiteY7" fmla="*/ 1852500 h 2162893"/>
              <a:gd name="connsiteX8" fmla="*/ 176169 w 4999839"/>
              <a:gd name="connsiteY8" fmla="*/ 1802166 h 2162893"/>
              <a:gd name="connsiteX9" fmla="*/ 209725 w 4999839"/>
              <a:gd name="connsiteY9" fmla="*/ 1743444 h 2162893"/>
              <a:gd name="connsiteX10" fmla="*/ 218114 w 4999839"/>
              <a:gd name="connsiteY10" fmla="*/ 1718277 h 2162893"/>
              <a:gd name="connsiteX11" fmla="*/ 234892 w 4999839"/>
              <a:gd name="connsiteY11" fmla="*/ 1684721 h 2162893"/>
              <a:gd name="connsiteX12" fmla="*/ 251670 w 4999839"/>
              <a:gd name="connsiteY12" fmla="*/ 1617609 h 2162893"/>
              <a:gd name="connsiteX13" fmla="*/ 268448 w 4999839"/>
              <a:gd name="connsiteY13" fmla="*/ 1567275 h 2162893"/>
              <a:gd name="connsiteX14" fmla="*/ 276837 w 4999839"/>
              <a:gd name="connsiteY14" fmla="*/ 1525330 h 2162893"/>
              <a:gd name="connsiteX15" fmla="*/ 293615 w 4999839"/>
              <a:gd name="connsiteY15" fmla="*/ 1491774 h 2162893"/>
              <a:gd name="connsiteX16" fmla="*/ 302004 w 4999839"/>
              <a:gd name="connsiteY16" fmla="*/ 1466607 h 2162893"/>
              <a:gd name="connsiteX17" fmla="*/ 310393 w 4999839"/>
              <a:gd name="connsiteY17" fmla="*/ 1433051 h 2162893"/>
              <a:gd name="connsiteX18" fmla="*/ 318782 w 4999839"/>
              <a:gd name="connsiteY18" fmla="*/ 1407884 h 2162893"/>
              <a:gd name="connsiteX19" fmla="*/ 343949 w 4999839"/>
              <a:gd name="connsiteY19" fmla="*/ 1323994 h 2162893"/>
              <a:gd name="connsiteX20" fmla="*/ 352338 w 4999839"/>
              <a:gd name="connsiteY20" fmla="*/ 1298827 h 2162893"/>
              <a:gd name="connsiteX21" fmla="*/ 360727 w 4999839"/>
              <a:gd name="connsiteY21" fmla="*/ 1273660 h 2162893"/>
              <a:gd name="connsiteX22" fmla="*/ 377505 w 4999839"/>
              <a:gd name="connsiteY22" fmla="*/ 1240104 h 2162893"/>
              <a:gd name="connsiteX23" fmla="*/ 385894 w 4999839"/>
              <a:gd name="connsiteY23" fmla="*/ 1198159 h 2162893"/>
              <a:gd name="connsiteX24" fmla="*/ 394283 w 4999839"/>
              <a:gd name="connsiteY24" fmla="*/ 1172992 h 2162893"/>
              <a:gd name="connsiteX25" fmla="*/ 402672 w 4999839"/>
              <a:gd name="connsiteY25" fmla="*/ 1139436 h 2162893"/>
              <a:gd name="connsiteX26" fmla="*/ 427839 w 4999839"/>
              <a:gd name="connsiteY26" fmla="*/ 1047157 h 2162893"/>
              <a:gd name="connsiteX27" fmla="*/ 436228 w 4999839"/>
              <a:gd name="connsiteY27" fmla="*/ 1021990 h 2162893"/>
              <a:gd name="connsiteX28" fmla="*/ 453006 w 4999839"/>
              <a:gd name="connsiteY28" fmla="*/ 996823 h 2162893"/>
              <a:gd name="connsiteX29" fmla="*/ 469784 w 4999839"/>
              <a:gd name="connsiteY29" fmla="*/ 938100 h 2162893"/>
              <a:gd name="connsiteX30" fmla="*/ 486562 w 4999839"/>
              <a:gd name="connsiteY30" fmla="*/ 912933 h 2162893"/>
              <a:gd name="connsiteX31" fmla="*/ 494951 w 4999839"/>
              <a:gd name="connsiteY31" fmla="*/ 879377 h 2162893"/>
              <a:gd name="connsiteX32" fmla="*/ 528507 w 4999839"/>
              <a:gd name="connsiteY32" fmla="*/ 829044 h 2162893"/>
              <a:gd name="connsiteX33" fmla="*/ 545285 w 4999839"/>
              <a:gd name="connsiteY33" fmla="*/ 803877 h 2162893"/>
              <a:gd name="connsiteX34" fmla="*/ 562063 w 4999839"/>
              <a:gd name="connsiteY34" fmla="*/ 778710 h 2162893"/>
              <a:gd name="connsiteX35" fmla="*/ 578841 w 4999839"/>
              <a:gd name="connsiteY35" fmla="*/ 745154 h 2162893"/>
              <a:gd name="connsiteX36" fmla="*/ 587230 w 4999839"/>
              <a:gd name="connsiteY36" fmla="*/ 719987 h 2162893"/>
              <a:gd name="connsiteX37" fmla="*/ 620786 w 4999839"/>
              <a:gd name="connsiteY37" fmla="*/ 661264 h 2162893"/>
              <a:gd name="connsiteX38" fmla="*/ 629175 w 4999839"/>
              <a:gd name="connsiteY38" fmla="*/ 636097 h 2162893"/>
              <a:gd name="connsiteX39" fmla="*/ 645953 w 4999839"/>
              <a:gd name="connsiteY39" fmla="*/ 610930 h 2162893"/>
              <a:gd name="connsiteX40" fmla="*/ 654342 w 4999839"/>
              <a:gd name="connsiteY40" fmla="*/ 585763 h 2162893"/>
              <a:gd name="connsiteX41" fmla="*/ 687898 w 4999839"/>
              <a:gd name="connsiteY41" fmla="*/ 535429 h 2162893"/>
              <a:gd name="connsiteX42" fmla="*/ 696287 w 4999839"/>
              <a:gd name="connsiteY42" fmla="*/ 510262 h 2162893"/>
              <a:gd name="connsiteX43" fmla="*/ 704676 w 4999839"/>
              <a:gd name="connsiteY43" fmla="*/ 476706 h 2162893"/>
              <a:gd name="connsiteX44" fmla="*/ 721454 w 4999839"/>
              <a:gd name="connsiteY44" fmla="*/ 451539 h 2162893"/>
              <a:gd name="connsiteX45" fmla="*/ 729843 w 4999839"/>
              <a:gd name="connsiteY45" fmla="*/ 426372 h 2162893"/>
              <a:gd name="connsiteX46" fmla="*/ 746621 w 4999839"/>
              <a:gd name="connsiteY46" fmla="*/ 401205 h 2162893"/>
              <a:gd name="connsiteX47" fmla="*/ 788566 w 4999839"/>
              <a:gd name="connsiteY47" fmla="*/ 342482 h 2162893"/>
              <a:gd name="connsiteX48" fmla="*/ 796955 w 4999839"/>
              <a:gd name="connsiteY48" fmla="*/ 317315 h 2162893"/>
              <a:gd name="connsiteX49" fmla="*/ 889234 w 4999839"/>
              <a:gd name="connsiteY49" fmla="*/ 241814 h 2162893"/>
              <a:gd name="connsiteX50" fmla="*/ 928996 w 4999839"/>
              <a:gd name="connsiteY50" fmla="*/ 192402 h 2162893"/>
              <a:gd name="connsiteX51" fmla="*/ 973123 w 4999839"/>
              <a:gd name="connsiteY51" fmla="*/ 159766 h 2162893"/>
              <a:gd name="connsiteX52" fmla="*/ 1003576 w 4999839"/>
              <a:gd name="connsiteY52" fmla="*/ 153559 h 2162893"/>
              <a:gd name="connsiteX53" fmla="*/ 1023457 w 4999839"/>
              <a:gd name="connsiteY53" fmla="*/ 124029 h 2162893"/>
              <a:gd name="connsiteX54" fmla="*/ 1057935 w 4999839"/>
              <a:gd name="connsiteY54" fmla="*/ 93576 h 2162893"/>
              <a:gd name="connsiteX55" fmla="*/ 1098619 w 4999839"/>
              <a:gd name="connsiteY55" fmla="*/ 60020 h 2162893"/>
              <a:gd name="connsiteX56" fmla="*/ 1150213 w 4999839"/>
              <a:gd name="connsiteY56" fmla="*/ 48527 h 2162893"/>
              <a:gd name="connsiteX57" fmla="*/ 1208014 w 4999839"/>
              <a:gd name="connsiteY57" fmla="*/ 13711 h 2162893"/>
              <a:gd name="connsiteX58" fmla="*/ 1275205 w 4999839"/>
              <a:gd name="connsiteY58" fmla="*/ 23312 h 2162893"/>
              <a:gd name="connsiteX59" fmla="*/ 1412697 w 4999839"/>
              <a:gd name="connsiteY59" fmla="*/ 36 h 2162893"/>
              <a:gd name="connsiteX60" fmla="*/ 1541975 w 4999839"/>
              <a:gd name="connsiteY60" fmla="*/ 29568 h 2162893"/>
              <a:gd name="connsiteX61" fmla="*/ 1652632 w 4999839"/>
              <a:gd name="connsiteY61" fmla="*/ 99201 h 2162893"/>
              <a:gd name="connsiteX62" fmla="*/ 1719744 w 4999839"/>
              <a:gd name="connsiteY62" fmla="*/ 107590 h 2162893"/>
              <a:gd name="connsiteX63" fmla="*/ 1728133 w 4999839"/>
              <a:gd name="connsiteY63" fmla="*/ 132757 h 2162893"/>
              <a:gd name="connsiteX64" fmla="*/ 1803711 w 4999839"/>
              <a:gd name="connsiteY64" fmla="*/ 182858 h 2162893"/>
              <a:gd name="connsiteX65" fmla="*/ 1870823 w 4999839"/>
              <a:gd name="connsiteY65" fmla="*/ 216336 h 2162893"/>
              <a:gd name="connsiteX66" fmla="*/ 1988191 w 4999839"/>
              <a:gd name="connsiteY66" fmla="*/ 334093 h 2162893"/>
              <a:gd name="connsiteX67" fmla="*/ 1979413 w 4999839"/>
              <a:gd name="connsiteY67" fmla="*/ 283060 h 2162893"/>
              <a:gd name="connsiteX68" fmla="*/ 2072081 w 4999839"/>
              <a:gd name="connsiteY68" fmla="*/ 342171 h 2162893"/>
              <a:gd name="connsiteX69" fmla="*/ 2105637 w 4999839"/>
              <a:gd name="connsiteY69" fmla="*/ 392816 h 2162893"/>
              <a:gd name="connsiteX70" fmla="*/ 2172749 w 4999839"/>
              <a:gd name="connsiteY70" fmla="*/ 426372 h 2162893"/>
              <a:gd name="connsiteX71" fmla="*/ 2197916 w 4999839"/>
              <a:gd name="connsiteY71" fmla="*/ 443150 h 2162893"/>
              <a:gd name="connsiteX72" fmla="*/ 2256639 w 4999839"/>
              <a:gd name="connsiteY72" fmla="*/ 501873 h 2162893"/>
              <a:gd name="connsiteX73" fmla="*/ 2365696 w 4999839"/>
              <a:gd name="connsiteY73" fmla="*/ 560596 h 2162893"/>
              <a:gd name="connsiteX74" fmla="*/ 2491531 w 4999839"/>
              <a:gd name="connsiteY74" fmla="*/ 644486 h 2162893"/>
              <a:gd name="connsiteX75" fmla="*/ 2533476 w 4999839"/>
              <a:gd name="connsiteY75" fmla="*/ 669653 h 2162893"/>
              <a:gd name="connsiteX76" fmla="*/ 2575421 w 4999839"/>
              <a:gd name="connsiteY76" fmla="*/ 694820 h 2162893"/>
              <a:gd name="connsiteX77" fmla="*/ 2600588 w 4999839"/>
              <a:gd name="connsiteY77" fmla="*/ 711598 h 2162893"/>
              <a:gd name="connsiteX78" fmla="*/ 2667700 w 4999839"/>
              <a:gd name="connsiteY78" fmla="*/ 745154 h 2162893"/>
              <a:gd name="connsiteX79" fmla="*/ 2726423 w 4999839"/>
              <a:gd name="connsiteY79" fmla="*/ 778710 h 2162893"/>
              <a:gd name="connsiteX80" fmla="*/ 2801923 w 4999839"/>
              <a:gd name="connsiteY80" fmla="*/ 812266 h 2162893"/>
              <a:gd name="connsiteX81" fmla="*/ 2860646 w 4999839"/>
              <a:gd name="connsiteY81" fmla="*/ 845822 h 2162893"/>
              <a:gd name="connsiteX82" fmla="*/ 3028426 w 4999839"/>
              <a:gd name="connsiteY82" fmla="*/ 887766 h 2162893"/>
              <a:gd name="connsiteX83" fmla="*/ 3162650 w 4999839"/>
              <a:gd name="connsiteY83" fmla="*/ 938100 h 2162893"/>
              <a:gd name="connsiteX84" fmla="*/ 3187817 w 4999839"/>
              <a:gd name="connsiteY84" fmla="*/ 946489 h 2162893"/>
              <a:gd name="connsiteX85" fmla="*/ 3221373 w 4999839"/>
              <a:gd name="connsiteY85" fmla="*/ 963267 h 2162893"/>
              <a:gd name="connsiteX86" fmla="*/ 3347208 w 4999839"/>
              <a:gd name="connsiteY86" fmla="*/ 996823 h 2162893"/>
              <a:gd name="connsiteX87" fmla="*/ 3473043 w 4999839"/>
              <a:gd name="connsiteY87" fmla="*/ 1055546 h 2162893"/>
              <a:gd name="connsiteX88" fmla="*/ 3624045 w 4999839"/>
              <a:gd name="connsiteY88" fmla="*/ 1131047 h 2162893"/>
              <a:gd name="connsiteX89" fmla="*/ 3917659 w 4999839"/>
              <a:gd name="connsiteY89" fmla="*/ 1223326 h 2162893"/>
              <a:gd name="connsiteX90" fmla="*/ 3959604 w 4999839"/>
              <a:gd name="connsiteY90" fmla="*/ 1240104 h 2162893"/>
              <a:gd name="connsiteX91" fmla="*/ 4051883 w 4999839"/>
              <a:gd name="connsiteY91" fmla="*/ 1282049 h 2162893"/>
              <a:gd name="connsiteX92" fmla="*/ 4202885 w 4999839"/>
              <a:gd name="connsiteY92" fmla="*/ 1340772 h 2162893"/>
              <a:gd name="connsiteX93" fmla="*/ 4420999 w 4999839"/>
              <a:gd name="connsiteY93" fmla="*/ 1399495 h 2162893"/>
              <a:gd name="connsiteX94" fmla="*/ 4555223 w 4999839"/>
              <a:gd name="connsiteY94" fmla="*/ 1433051 h 2162893"/>
              <a:gd name="connsiteX95" fmla="*/ 4639112 w 4999839"/>
              <a:gd name="connsiteY95" fmla="*/ 1466607 h 2162893"/>
              <a:gd name="connsiteX96" fmla="*/ 4664279 w 4999839"/>
              <a:gd name="connsiteY96" fmla="*/ 1474996 h 2162893"/>
              <a:gd name="connsiteX97" fmla="*/ 4689446 w 4999839"/>
              <a:gd name="connsiteY97" fmla="*/ 1491774 h 2162893"/>
              <a:gd name="connsiteX98" fmla="*/ 4731391 w 4999839"/>
              <a:gd name="connsiteY98" fmla="*/ 1500163 h 2162893"/>
              <a:gd name="connsiteX99" fmla="*/ 4882393 w 4999839"/>
              <a:gd name="connsiteY99" fmla="*/ 1542108 h 2162893"/>
              <a:gd name="connsiteX100" fmla="*/ 4949505 w 4999839"/>
              <a:gd name="connsiteY100" fmla="*/ 1558886 h 2162893"/>
              <a:gd name="connsiteX101" fmla="*/ 4999839 w 4999839"/>
              <a:gd name="connsiteY101" fmla="*/ 1575664 h 2162893"/>
              <a:gd name="connsiteX0" fmla="*/ 0 w 4999839"/>
              <a:gd name="connsiteY0" fmla="*/ 2182125 h 2182125"/>
              <a:gd name="connsiteX1" fmla="*/ 50334 w 4999839"/>
              <a:gd name="connsiteY1" fmla="*/ 2140180 h 2182125"/>
              <a:gd name="connsiteX2" fmla="*/ 83890 w 4999839"/>
              <a:gd name="connsiteY2" fmla="*/ 2073068 h 2182125"/>
              <a:gd name="connsiteX3" fmla="*/ 92279 w 4999839"/>
              <a:gd name="connsiteY3" fmla="*/ 2039512 h 2182125"/>
              <a:gd name="connsiteX4" fmla="*/ 109057 w 4999839"/>
              <a:gd name="connsiteY4" fmla="*/ 2014345 h 2182125"/>
              <a:gd name="connsiteX5" fmla="*/ 125835 w 4999839"/>
              <a:gd name="connsiteY5" fmla="*/ 1955622 h 2182125"/>
              <a:gd name="connsiteX6" fmla="*/ 142613 w 4999839"/>
              <a:gd name="connsiteY6" fmla="*/ 1896899 h 2182125"/>
              <a:gd name="connsiteX7" fmla="*/ 159391 w 4999839"/>
              <a:gd name="connsiteY7" fmla="*/ 1871732 h 2182125"/>
              <a:gd name="connsiteX8" fmla="*/ 176169 w 4999839"/>
              <a:gd name="connsiteY8" fmla="*/ 1821398 h 2182125"/>
              <a:gd name="connsiteX9" fmla="*/ 209725 w 4999839"/>
              <a:gd name="connsiteY9" fmla="*/ 1762676 h 2182125"/>
              <a:gd name="connsiteX10" fmla="*/ 218114 w 4999839"/>
              <a:gd name="connsiteY10" fmla="*/ 1737509 h 2182125"/>
              <a:gd name="connsiteX11" fmla="*/ 234892 w 4999839"/>
              <a:gd name="connsiteY11" fmla="*/ 1703953 h 2182125"/>
              <a:gd name="connsiteX12" fmla="*/ 251670 w 4999839"/>
              <a:gd name="connsiteY12" fmla="*/ 1636841 h 2182125"/>
              <a:gd name="connsiteX13" fmla="*/ 268448 w 4999839"/>
              <a:gd name="connsiteY13" fmla="*/ 1586507 h 2182125"/>
              <a:gd name="connsiteX14" fmla="*/ 276837 w 4999839"/>
              <a:gd name="connsiteY14" fmla="*/ 1544562 h 2182125"/>
              <a:gd name="connsiteX15" fmla="*/ 293615 w 4999839"/>
              <a:gd name="connsiteY15" fmla="*/ 1511006 h 2182125"/>
              <a:gd name="connsiteX16" fmla="*/ 302004 w 4999839"/>
              <a:gd name="connsiteY16" fmla="*/ 1485839 h 2182125"/>
              <a:gd name="connsiteX17" fmla="*/ 310393 w 4999839"/>
              <a:gd name="connsiteY17" fmla="*/ 1452283 h 2182125"/>
              <a:gd name="connsiteX18" fmla="*/ 318782 w 4999839"/>
              <a:gd name="connsiteY18" fmla="*/ 1427116 h 2182125"/>
              <a:gd name="connsiteX19" fmla="*/ 343949 w 4999839"/>
              <a:gd name="connsiteY19" fmla="*/ 1343226 h 2182125"/>
              <a:gd name="connsiteX20" fmla="*/ 352338 w 4999839"/>
              <a:gd name="connsiteY20" fmla="*/ 1318059 h 2182125"/>
              <a:gd name="connsiteX21" fmla="*/ 360727 w 4999839"/>
              <a:gd name="connsiteY21" fmla="*/ 1292892 h 2182125"/>
              <a:gd name="connsiteX22" fmla="*/ 377505 w 4999839"/>
              <a:gd name="connsiteY22" fmla="*/ 1259336 h 2182125"/>
              <a:gd name="connsiteX23" fmla="*/ 385894 w 4999839"/>
              <a:gd name="connsiteY23" fmla="*/ 1217391 h 2182125"/>
              <a:gd name="connsiteX24" fmla="*/ 394283 w 4999839"/>
              <a:gd name="connsiteY24" fmla="*/ 1192224 h 2182125"/>
              <a:gd name="connsiteX25" fmla="*/ 402672 w 4999839"/>
              <a:gd name="connsiteY25" fmla="*/ 1158668 h 2182125"/>
              <a:gd name="connsiteX26" fmla="*/ 427839 w 4999839"/>
              <a:gd name="connsiteY26" fmla="*/ 1066389 h 2182125"/>
              <a:gd name="connsiteX27" fmla="*/ 436228 w 4999839"/>
              <a:gd name="connsiteY27" fmla="*/ 1041222 h 2182125"/>
              <a:gd name="connsiteX28" fmla="*/ 453006 w 4999839"/>
              <a:gd name="connsiteY28" fmla="*/ 1016055 h 2182125"/>
              <a:gd name="connsiteX29" fmla="*/ 469784 w 4999839"/>
              <a:gd name="connsiteY29" fmla="*/ 957332 h 2182125"/>
              <a:gd name="connsiteX30" fmla="*/ 486562 w 4999839"/>
              <a:gd name="connsiteY30" fmla="*/ 932165 h 2182125"/>
              <a:gd name="connsiteX31" fmla="*/ 494951 w 4999839"/>
              <a:gd name="connsiteY31" fmla="*/ 898609 h 2182125"/>
              <a:gd name="connsiteX32" fmla="*/ 528507 w 4999839"/>
              <a:gd name="connsiteY32" fmla="*/ 848276 h 2182125"/>
              <a:gd name="connsiteX33" fmla="*/ 545285 w 4999839"/>
              <a:gd name="connsiteY33" fmla="*/ 823109 h 2182125"/>
              <a:gd name="connsiteX34" fmla="*/ 562063 w 4999839"/>
              <a:gd name="connsiteY34" fmla="*/ 797942 h 2182125"/>
              <a:gd name="connsiteX35" fmla="*/ 578841 w 4999839"/>
              <a:gd name="connsiteY35" fmla="*/ 764386 h 2182125"/>
              <a:gd name="connsiteX36" fmla="*/ 587230 w 4999839"/>
              <a:gd name="connsiteY36" fmla="*/ 739219 h 2182125"/>
              <a:gd name="connsiteX37" fmla="*/ 620786 w 4999839"/>
              <a:gd name="connsiteY37" fmla="*/ 680496 h 2182125"/>
              <a:gd name="connsiteX38" fmla="*/ 629175 w 4999839"/>
              <a:gd name="connsiteY38" fmla="*/ 655329 h 2182125"/>
              <a:gd name="connsiteX39" fmla="*/ 645953 w 4999839"/>
              <a:gd name="connsiteY39" fmla="*/ 630162 h 2182125"/>
              <a:gd name="connsiteX40" fmla="*/ 654342 w 4999839"/>
              <a:gd name="connsiteY40" fmla="*/ 604995 h 2182125"/>
              <a:gd name="connsiteX41" fmla="*/ 687898 w 4999839"/>
              <a:gd name="connsiteY41" fmla="*/ 554661 h 2182125"/>
              <a:gd name="connsiteX42" fmla="*/ 696287 w 4999839"/>
              <a:gd name="connsiteY42" fmla="*/ 529494 h 2182125"/>
              <a:gd name="connsiteX43" fmla="*/ 704676 w 4999839"/>
              <a:gd name="connsiteY43" fmla="*/ 495938 h 2182125"/>
              <a:gd name="connsiteX44" fmla="*/ 721454 w 4999839"/>
              <a:gd name="connsiteY44" fmla="*/ 470771 h 2182125"/>
              <a:gd name="connsiteX45" fmla="*/ 729843 w 4999839"/>
              <a:gd name="connsiteY45" fmla="*/ 445604 h 2182125"/>
              <a:gd name="connsiteX46" fmla="*/ 746621 w 4999839"/>
              <a:gd name="connsiteY46" fmla="*/ 420437 h 2182125"/>
              <a:gd name="connsiteX47" fmla="*/ 788566 w 4999839"/>
              <a:gd name="connsiteY47" fmla="*/ 361714 h 2182125"/>
              <a:gd name="connsiteX48" fmla="*/ 796955 w 4999839"/>
              <a:gd name="connsiteY48" fmla="*/ 336547 h 2182125"/>
              <a:gd name="connsiteX49" fmla="*/ 889234 w 4999839"/>
              <a:gd name="connsiteY49" fmla="*/ 261046 h 2182125"/>
              <a:gd name="connsiteX50" fmla="*/ 928996 w 4999839"/>
              <a:gd name="connsiteY50" fmla="*/ 211634 h 2182125"/>
              <a:gd name="connsiteX51" fmla="*/ 973123 w 4999839"/>
              <a:gd name="connsiteY51" fmla="*/ 178998 h 2182125"/>
              <a:gd name="connsiteX52" fmla="*/ 1003576 w 4999839"/>
              <a:gd name="connsiteY52" fmla="*/ 172791 h 2182125"/>
              <a:gd name="connsiteX53" fmla="*/ 1023457 w 4999839"/>
              <a:gd name="connsiteY53" fmla="*/ 143261 h 2182125"/>
              <a:gd name="connsiteX54" fmla="*/ 1057935 w 4999839"/>
              <a:gd name="connsiteY54" fmla="*/ 112808 h 2182125"/>
              <a:gd name="connsiteX55" fmla="*/ 1098619 w 4999839"/>
              <a:gd name="connsiteY55" fmla="*/ 79252 h 2182125"/>
              <a:gd name="connsiteX56" fmla="*/ 1150213 w 4999839"/>
              <a:gd name="connsiteY56" fmla="*/ 67759 h 2182125"/>
              <a:gd name="connsiteX57" fmla="*/ 1208014 w 4999839"/>
              <a:gd name="connsiteY57" fmla="*/ 32943 h 2182125"/>
              <a:gd name="connsiteX58" fmla="*/ 1264633 w 4999839"/>
              <a:gd name="connsiteY58" fmla="*/ 260 h 2182125"/>
              <a:gd name="connsiteX59" fmla="*/ 1412697 w 4999839"/>
              <a:gd name="connsiteY59" fmla="*/ 19268 h 2182125"/>
              <a:gd name="connsiteX60" fmla="*/ 1541975 w 4999839"/>
              <a:gd name="connsiteY60" fmla="*/ 48800 h 2182125"/>
              <a:gd name="connsiteX61" fmla="*/ 1652632 w 4999839"/>
              <a:gd name="connsiteY61" fmla="*/ 118433 h 2182125"/>
              <a:gd name="connsiteX62" fmla="*/ 1719744 w 4999839"/>
              <a:gd name="connsiteY62" fmla="*/ 126822 h 2182125"/>
              <a:gd name="connsiteX63" fmla="*/ 1728133 w 4999839"/>
              <a:gd name="connsiteY63" fmla="*/ 151989 h 2182125"/>
              <a:gd name="connsiteX64" fmla="*/ 1803711 w 4999839"/>
              <a:gd name="connsiteY64" fmla="*/ 202090 h 2182125"/>
              <a:gd name="connsiteX65" fmla="*/ 1870823 w 4999839"/>
              <a:gd name="connsiteY65" fmla="*/ 235568 h 2182125"/>
              <a:gd name="connsiteX66" fmla="*/ 1988191 w 4999839"/>
              <a:gd name="connsiteY66" fmla="*/ 353325 h 2182125"/>
              <a:gd name="connsiteX67" fmla="*/ 1979413 w 4999839"/>
              <a:gd name="connsiteY67" fmla="*/ 302292 h 2182125"/>
              <a:gd name="connsiteX68" fmla="*/ 2072081 w 4999839"/>
              <a:gd name="connsiteY68" fmla="*/ 361403 h 2182125"/>
              <a:gd name="connsiteX69" fmla="*/ 2105637 w 4999839"/>
              <a:gd name="connsiteY69" fmla="*/ 412048 h 2182125"/>
              <a:gd name="connsiteX70" fmla="*/ 2172749 w 4999839"/>
              <a:gd name="connsiteY70" fmla="*/ 445604 h 2182125"/>
              <a:gd name="connsiteX71" fmla="*/ 2197916 w 4999839"/>
              <a:gd name="connsiteY71" fmla="*/ 462382 h 2182125"/>
              <a:gd name="connsiteX72" fmla="*/ 2256639 w 4999839"/>
              <a:gd name="connsiteY72" fmla="*/ 521105 h 2182125"/>
              <a:gd name="connsiteX73" fmla="*/ 2365696 w 4999839"/>
              <a:gd name="connsiteY73" fmla="*/ 579828 h 2182125"/>
              <a:gd name="connsiteX74" fmla="*/ 2491531 w 4999839"/>
              <a:gd name="connsiteY74" fmla="*/ 663718 h 2182125"/>
              <a:gd name="connsiteX75" fmla="*/ 2533476 w 4999839"/>
              <a:gd name="connsiteY75" fmla="*/ 688885 h 2182125"/>
              <a:gd name="connsiteX76" fmla="*/ 2575421 w 4999839"/>
              <a:gd name="connsiteY76" fmla="*/ 714052 h 2182125"/>
              <a:gd name="connsiteX77" fmla="*/ 2600588 w 4999839"/>
              <a:gd name="connsiteY77" fmla="*/ 730830 h 2182125"/>
              <a:gd name="connsiteX78" fmla="*/ 2667700 w 4999839"/>
              <a:gd name="connsiteY78" fmla="*/ 764386 h 2182125"/>
              <a:gd name="connsiteX79" fmla="*/ 2726423 w 4999839"/>
              <a:gd name="connsiteY79" fmla="*/ 797942 h 2182125"/>
              <a:gd name="connsiteX80" fmla="*/ 2801923 w 4999839"/>
              <a:gd name="connsiteY80" fmla="*/ 831498 h 2182125"/>
              <a:gd name="connsiteX81" fmla="*/ 2860646 w 4999839"/>
              <a:gd name="connsiteY81" fmla="*/ 865054 h 2182125"/>
              <a:gd name="connsiteX82" fmla="*/ 3028426 w 4999839"/>
              <a:gd name="connsiteY82" fmla="*/ 906998 h 2182125"/>
              <a:gd name="connsiteX83" fmla="*/ 3162650 w 4999839"/>
              <a:gd name="connsiteY83" fmla="*/ 957332 h 2182125"/>
              <a:gd name="connsiteX84" fmla="*/ 3187817 w 4999839"/>
              <a:gd name="connsiteY84" fmla="*/ 965721 h 2182125"/>
              <a:gd name="connsiteX85" fmla="*/ 3221373 w 4999839"/>
              <a:gd name="connsiteY85" fmla="*/ 982499 h 2182125"/>
              <a:gd name="connsiteX86" fmla="*/ 3347208 w 4999839"/>
              <a:gd name="connsiteY86" fmla="*/ 1016055 h 2182125"/>
              <a:gd name="connsiteX87" fmla="*/ 3473043 w 4999839"/>
              <a:gd name="connsiteY87" fmla="*/ 1074778 h 2182125"/>
              <a:gd name="connsiteX88" fmla="*/ 3624045 w 4999839"/>
              <a:gd name="connsiteY88" fmla="*/ 1150279 h 2182125"/>
              <a:gd name="connsiteX89" fmla="*/ 3917659 w 4999839"/>
              <a:gd name="connsiteY89" fmla="*/ 1242558 h 2182125"/>
              <a:gd name="connsiteX90" fmla="*/ 3959604 w 4999839"/>
              <a:gd name="connsiteY90" fmla="*/ 1259336 h 2182125"/>
              <a:gd name="connsiteX91" fmla="*/ 4051883 w 4999839"/>
              <a:gd name="connsiteY91" fmla="*/ 1301281 h 2182125"/>
              <a:gd name="connsiteX92" fmla="*/ 4202885 w 4999839"/>
              <a:gd name="connsiteY92" fmla="*/ 1360004 h 2182125"/>
              <a:gd name="connsiteX93" fmla="*/ 4420999 w 4999839"/>
              <a:gd name="connsiteY93" fmla="*/ 1418727 h 2182125"/>
              <a:gd name="connsiteX94" fmla="*/ 4555223 w 4999839"/>
              <a:gd name="connsiteY94" fmla="*/ 1452283 h 2182125"/>
              <a:gd name="connsiteX95" fmla="*/ 4639112 w 4999839"/>
              <a:gd name="connsiteY95" fmla="*/ 1485839 h 2182125"/>
              <a:gd name="connsiteX96" fmla="*/ 4664279 w 4999839"/>
              <a:gd name="connsiteY96" fmla="*/ 1494228 h 2182125"/>
              <a:gd name="connsiteX97" fmla="*/ 4689446 w 4999839"/>
              <a:gd name="connsiteY97" fmla="*/ 1511006 h 2182125"/>
              <a:gd name="connsiteX98" fmla="*/ 4731391 w 4999839"/>
              <a:gd name="connsiteY98" fmla="*/ 1519395 h 2182125"/>
              <a:gd name="connsiteX99" fmla="*/ 4882393 w 4999839"/>
              <a:gd name="connsiteY99" fmla="*/ 1561340 h 2182125"/>
              <a:gd name="connsiteX100" fmla="*/ 4949505 w 4999839"/>
              <a:gd name="connsiteY100" fmla="*/ 1578118 h 2182125"/>
              <a:gd name="connsiteX101" fmla="*/ 4999839 w 4999839"/>
              <a:gd name="connsiteY101" fmla="*/ 1594896 h 2182125"/>
              <a:gd name="connsiteX0" fmla="*/ 0 w 4949505"/>
              <a:gd name="connsiteY0" fmla="*/ 2182125 h 2182125"/>
              <a:gd name="connsiteX1" fmla="*/ 50334 w 4949505"/>
              <a:gd name="connsiteY1" fmla="*/ 2140180 h 2182125"/>
              <a:gd name="connsiteX2" fmla="*/ 83890 w 4949505"/>
              <a:gd name="connsiteY2" fmla="*/ 2073068 h 2182125"/>
              <a:gd name="connsiteX3" fmla="*/ 92279 w 4949505"/>
              <a:gd name="connsiteY3" fmla="*/ 2039512 h 2182125"/>
              <a:gd name="connsiteX4" fmla="*/ 109057 w 4949505"/>
              <a:gd name="connsiteY4" fmla="*/ 2014345 h 2182125"/>
              <a:gd name="connsiteX5" fmla="*/ 125835 w 4949505"/>
              <a:gd name="connsiteY5" fmla="*/ 1955622 h 2182125"/>
              <a:gd name="connsiteX6" fmla="*/ 142613 w 4949505"/>
              <a:gd name="connsiteY6" fmla="*/ 1896899 h 2182125"/>
              <a:gd name="connsiteX7" fmla="*/ 159391 w 4949505"/>
              <a:gd name="connsiteY7" fmla="*/ 1871732 h 2182125"/>
              <a:gd name="connsiteX8" fmla="*/ 176169 w 4949505"/>
              <a:gd name="connsiteY8" fmla="*/ 1821398 h 2182125"/>
              <a:gd name="connsiteX9" fmla="*/ 209725 w 4949505"/>
              <a:gd name="connsiteY9" fmla="*/ 1762676 h 2182125"/>
              <a:gd name="connsiteX10" fmla="*/ 218114 w 4949505"/>
              <a:gd name="connsiteY10" fmla="*/ 1737509 h 2182125"/>
              <a:gd name="connsiteX11" fmla="*/ 234892 w 4949505"/>
              <a:gd name="connsiteY11" fmla="*/ 1703953 h 2182125"/>
              <a:gd name="connsiteX12" fmla="*/ 251670 w 4949505"/>
              <a:gd name="connsiteY12" fmla="*/ 1636841 h 2182125"/>
              <a:gd name="connsiteX13" fmla="*/ 268448 w 4949505"/>
              <a:gd name="connsiteY13" fmla="*/ 1586507 h 2182125"/>
              <a:gd name="connsiteX14" fmla="*/ 276837 w 4949505"/>
              <a:gd name="connsiteY14" fmla="*/ 1544562 h 2182125"/>
              <a:gd name="connsiteX15" fmla="*/ 293615 w 4949505"/>
              <a:gd name="connsiteY15" fmla="*/ 1511006 h 2182125"/>
              <a:gd name="connsiteX16" fmla="*/ 302004 w 4949505"/>
              <a:gd name="connsiteY16" fmla="*/ 1485839 h 2182125"/>
              <a:gd name="connsiteX17" fmla="*/ 310393 w 4949505"/>
              <a:gd name="connsiteY17" fmla="*/ 1452283 h 2182125"/>
              <a:gd name="connsiteX18" fmla="*/ 318782 w 4949505"/>
              <a:gd name="connsiteY18" fmla="*/ 1427116 h 2182125"/>
              <a:gd name="connsiteX19" fmla="*/ 343949 w 4949505"/>
              <a:gd name="connsiteY19" fmla="*/ 1343226 h 2182125"/>
              <a:gd name="connsiteX20" fmla="*/ 352338 w 4949505"/>
              <a:gd name="connsiteY20" fmla="*/ 1318059 h 2182125"/>
              <a:gd name="connsiteX21" fmla="*/ 360727 w 4949505"/>
              <a:gd name="connsiteY21" fmla="*/ 1292892 h 2182125"/>
              <a:gd name="connsiteX22" fmla="*/ 377505 w 4949505"/>
              <a:gd name="connsiteY22" fmla="*/ 1259336 h 2182125"/>
              <a:gd name="connsiteX23" fmla="*/ 385894 w 4949505"/>
              <a:gd name="connsiteY23" fmla="*/ 1217391 h 2182125"/>
              <a:gd name="connsiteX24" fmla="*/ 394283 w 4949505"/>
              <a:gd name="connsiteY24" fmla="*/ 1192224 h 2182125"/>
              <a:gd name="connsiteX25" fmla="*/ 402672 w 4949505"/>
              <a:gd name="connsiteY25" fmla="*/ 1158668 h 2182125"/>
              <a:gd name="connsiteX26" fmla="*/ 427839 w 4949505"/>
              <a:gd name="connsiteY26" fmla="*/ 1066389 h 2182125"/>
              <a:gd name="connsiteX27" fmla="*/ 436228 w 4949505"/>
              <a:gd name="connsiteY27" fmla="*/ 1041222 h 2182125"/>
              <a:gd name="connsiteX28" fmla="*/ 453006 w 4949505"/>
              <a:gd name="connsiteY28" fmla="*/ 1016055 h 2182125"/>
              <a:gd name="connsiteX29" fmla="*/ 469784 w 4949505"/>
              <a:gd name="connsiteY29" fmla="*/ 957332 h 2182125"/>
              <a:gd name="connsiteX30" fmla="*/ 486562 w 4949505"/>
              <a:gd name="connsiteY30" fmla="*/ 932165 h 2182125"/>
              <a:gd name="connsiteX31" fmla="*/ 494951 w 4949505"/>
              <a:gd name="connsiteY31" fmla="*/ 898609 h 2182125"/>
              <a:gd name="connsiteX32" fmla="*/ 528507 w 4949505"/>
              <a:gd name="connsiteY32" fmla="*/ 848276 h 2182125"/>
              <a:gd name="connsiteX33" fmla="*/ 545285 w 4949505"/>
              <a:gd name="connsiteY33" fmla="*/ 823109 h 2182125"/>
              <a:gd name="connsiteX34" fmla="*/ 562063 w 4949505"/>
              <a:gd name="connsiteY34" fmla="*/ 797942 h 2182125"/>
              <a:gd name="connsiteX35" fmla="*/ 578841 w 4949505"/>
              <a:gd name="connsiteY35" fmla="*/ 764386 h 2182125"/>
              <a:gd name="connsiteX36" fmla="*/ 587230 w 4949505"/>
              <a:gd name="connsiteY36" fmla="*/ 739219 h 2182125"/>
              <a:gd name="connsiteX37" fmla="*/ 620786 w 4949505"/>
              <a:gd name="connsiteY37" fmla="*/ 680496 h 2182125"/>
              <a:gd name="connsiteX38" fmla="*/ 629175 w 4949505"/>
              <a:gd name="connsiteY38" fmla="*/ 655329 h 2182125"/>
              <a:gd name="connsiteX39" fmla="*/ 645953 w 4949505"/>
              <a:gd name="connsiteY39" fmla="*/ 630162 h 2182125"/>
              <a:gd name="connsiteX40" fmla="*/ 654342 w 4949505"/>
              <a:gd name="connsiteY40" fmla="*/ 604995 h 2182125"/>
              <a:gd name="connsiteX41" fmla="*/ 687898 w 4949505"/>
              <a:gd name="connsiteY41" fmla="*/ 554661 h 2182125"/>
              <a:gd name="connsiteX42" fmla="*/ 696287 w 4949505"/>
              <a:gd name="connsiteY42" fmla="*/ 529494 h 2182125"/>
              <a:gd name="connsiteX43" fmla="*/ 704676 w 4949505"/>
              <a:gd name="connsiteY43" fmla="*/ 495938 h 2182125"/>
              <a:gd name="connsiteX44" fmla="*/ 721454 w 4949505"/>
              <a:gd name="connsiteY44" fmla="*/ 470771 h 2182125"/>
              <a:gd name="connsiteX45" fmla="*/ 729843 w 4949505"/>
              <a:gd name="connsiteY45" fmla="*/ 445604 h 2182125"/>
              <a:gd name="connsiteX46" fmla="*/ 746621 w 4949505"/>
              <a:gd name="connsiteY46" fmla="*/ 420437 h 2182125"/>
              <a:gd name="connsiteX47" fmla="*/ 788566 w 4949505"/>
              <a:gd name="connsiteY47" fmla="*/ 361714 h 2182125"/>
              <a:gd name="connsiteX48" fmla="*/ 796955 w 4949505"/>
              <a:gd name="connsiteY48" fmla="*/ 336547 h 2182125"/>
              <a:gd name="connsiteX49" fmla="*/ 889234 w 4949505"/>
              <a:gd name="connsiteY49" fmla="*/ 261046 h 2182125"/>
              <a:gd name="connsiteX50" fmla="*/ 928996 w 4949505"/>
              <a:gd name="connsiteY50" fmla="*/ 211634 h 2182125"/>
              <a:gd name="connsiteX51" fmla="*/ 973123 w 4949505"/>
              <a:gd name="connsiteY51" fmla="*/ 178998 h 2182125"/>
              <a:gd name="connsiteX52" fmla="*/ 1003576 w 4949505"/>
              <a:gd name="connsiteY52" fmla="*/ 172791 h 2182125"/>
              <a:gd name="connsiteX53" fmla="*/ 1023457 w 4949505"/>
              <a:gd name="connsiteY53" fmla="*/ 143261 h 2182125"/>
              <a:gd name="connsiteX54" fmla="*/ 1057935 w 4949505"/>
              <a:gd name="connsiteY54" fmla="*/ 112808 h 2182125"/>
              <a:gd name="connsiteX55" fmla="*/ 1098619 w 4949505"/>
              <a:gd name="connsiteY55" fmla="*/ 79252 h 2182125"/>
              <a:gd name="connsiteX56" fmla="*/ 1150213 w 4949505"/>
              <a:gd name="connsiteY56" fmla="*/ 67759 h 2182125"/>
              <a:gd name="connsiteX57" fmla="*/ 1208014 w 4949505"/>
              <a:gd name="connsiteY57" fmla="*/ 32943 h 2182125"/>
              <a:gd name="connsiteX58" fmla="*/ 1264633 w 4949505"/>
              <a:gd name="connsiteY58" fmla="*/ 260 h 2182125"/>
              <a:gd name="connsiteX59" fmla="*/ 1412697 w 4949505"/>
              <a:gd name="connsiteY59" fmla="*/ 19268 h 2182125"/>
              <a:gd name="connsiteX60" fmla="*/ 1541975 w 4949505"/>
              <a:gd name="connsiteY60" fmla="*/ 48800 h 2182125"/>
              <a:gd name="connsiteX61" fmla="*/ 1652632 w 4949505"/>
              <a:gd name="connsiteY61" fmla="*/ 118433 h 2182125"/>
              <a:gd name="connsiteX62" fmla="*/ 1719744 w 4949505"/>
              <a:gd name="connsiteY62" fmla="*/ 126822 h 2182125"/>
              <a:gd name="connsiteX63" fmla="*/ 1728133 w 4949505"/>
              <a:gd name="connsiteY63" fmla="*/ 151989 h 2182125"/>
              <a:gd name="connsiteX64" fmla="*/ 1803711 w 4949505"/>
              <a:gd name="connsiteY64" fmla="*/ 202090 h 2182125"/>
              <a:gd name="connsiteX65" fmla="*/ 1870823 w 4949505"/>
              <a:gd name="connsiteY65" fmla="*/ 235568 h 2182125"/>
              <a:gd name="connsiteX66" fmla="*/ 1988191 w 4949505"/>
              <a:gd name="connsiteY66" fmla="*/ 353325 h 2182125"/>
              <a:gd name="connsiteX67" fmla="*/ 1979413 w 4949505"/>
              <a:gd name="connsiteY67" fmla="*/ 302292 h 2182125"/>
              <a:gd name="connsiteX68" fmla="*/ 2072081 w 4949505"/>
              <a:gd name="connsiteY68" fmla="*/ 361403 h 2182125"/>
              <a:gd name="connsiteX69" fmla="*/ 2105637 w 4949505"/>
              <a:gd name="connsiteY69" fmla="*/ 412048 h 2182125"/>
              <a:gd name="connsiteX70" fmla="*/ 2172749 w 4949505"/>
              <a:gd name="connsiteY70" fmla="*/ 445604 h 2182125"/>
              <a:gd name="connsiteX71" fmla="*/ 2197916 w 4949505"/>
              <a:gd name="connsiteY71" fmla="*/ 462382 h 2182125"/>
              <a:gd name="connsiteX72" fmla="*/ 2256639 w 4949505"/>
              <a:gd name="connsiteY72" fmla="*/ 521105 h 2182125"/>
              <a:gd name="connsiteX73" fmla="*/ 2365696 w 4949505"/>
              <a:gd name="connsiteY73" fmla="*/ 579828 h 2182125"/>
              <a:gd name="connsiteX74" fmla="*/ 2491531 w 4949505"/>
              <a:gd name="connsiteY74" fmla="*/ 663718 h 2182125"/>
              <a:gd name="connsiteX75" fmla="*/ 2533476 w 4949505"/>
              <a:gd name="connsiteY75" fmla="*/ 688885 h 2182125"/>
              <a:gd name="connsiteX76" fmla="*/ 2575421 w 4949505"/>
              <a:gd name="connsiteY76" fmla="*/ 714052 h 2182125"/>
              <a:gd name="connsiteX77" fmla="*/ 2600588 w 4949505"/>
              <a:gd name="connsiteY77" fmla="*/ 730830 h 2182125"/>
              <a:gd name="connsiteX78" fmla="*/ 2667700 w 4949505"/>
              <a:gd name="connsiteY78" fmla="*/ 764386 h 2182125"/>
              <a:gd name="connsiteX79" fmla="*/ 2726423 w 4949505"/>
              <a:gd name="connsiteY79" fmla="*/ 797942 h 2182125"/>
              <a:gd name="connsiteX80" fmla="*/ 2801923 w 4949505"/>
              <a:gd name="connsiteY80" fmla="*/ 831498 h 2182125"/>
              <a:gd name="connsiteX81" fmla="*/ 2860646 w 4949505"/>
              <a:gd name="connsiteY81" fmla="*/ 865054 h 2182125"/>
              <a:gd name="connsiteX82" fmla="*/ 3028426 w 4949505"/>
              <a:gd name="connsiteY82" fmla="*/ 906998 h 2182125"/>
              <a:gd name="connsiteX83" fmla="*/ 3162650 w 4949505"/>
              <a:gd name="connsiteY83" fmla="*/ 957332 h 2182125"/>
              <a:gd name="connsiteX84" fmla="*/ 3187817 w 4949505"/>
              <a:gd name="connsiteY84" fmla="*/ 965721 h 2182125"/>
              <a:gd name="connsiteX85" fmla="*/ 3221373 w 4949505"/>
              <a:gd name="connsiteY85" fmla="*/ 982499 h 2182125"/>
              <a:gd name="connsiteX86" fmla="*/ 3347208 w 4949505"/>
              <a:gd name="connsiteY86" fmla="*/ 1016055 h 2182125"/>
              <a:gd name="connsiteX87" fmla="*/ 3473043 w 4949505"/>
              <a:gd name="connsiteY87" fmla="*/ 1074778 h 2182125"/>
              <a:gd name="connsiteX88" fmla="*/ 3624045 w 4949505"/>
              <a:gd name="connsiteY88" fmla="*/ 1150279 h 2182125"/>
              <a:gd name="connsiteX89" fmla="*/ 3917659 w 4949505"/>
              <a:gd name="connsiteY89" fmla="*/ 1242558 h 2182125"/>
              <a:gd name="connsiteX90" fmla="*/ 3959604 w 4949505"/>
              <a:gd name="connsiteY90" fmla="*/ 1259336 h 2182125"/>
              <a:gd name="connsiteX91" fmla="*/ 4051883 w 4949505"/>
              <a:gd name="connsiteY91" fmla="*/ 1301281 h 2182125"/>
              <a:gd name="connsiteX92" fmla="*/ 4202885 w 4949505"/>
              <a:gd name="connsiteY92" fmla="*/ 1360004 h 2182125"/>
              <a:gd name="connsiteX93" fmla="*/ 4420999 w 4949505"/>
              <a:gd name="connsiteY93" fmla="*/ 1418727 h 2182125"/>
              <a:gd name="connsiteX94" fmla="*/ 4555223 w 4949505"/>
              <a:gd name="connsiteY94" fmla="*/ 1452283 h 2182125"/>
              <a:gd name="connsiteX95" fmla="*/ 4639112 w 4949505"/>
              <a:gd name="connsiteY95" fmla="*/ 1485839 h 2182125"/>
              <a:gd name="connsiteX96" fmla="*/ 4664279 w 4949505"/>
              <a:gd name="connsiteY96" fmla="*/ 1494228 h 2182125"/>
              <a:gd name="connsiteX97" fmla="*/ 4689446 w 4949505"/>
              <a:gd name="connsiteY97" fmla="*/ 1511006 h 2182125"/>
              <a:gd name="connsiteX98" fmla="*/ 4731391 w 4949505"/>
              <a:gd name="connsiteY98" fmla="*/ 1519395 h 2182125"/>
              <a:gd name="connsiteX99" fmla="*/ 4882393 w 4949505"/>
              <a:gd name="connsiteY99" fmla="*/ 1561340 h 2182125"/>
              <a:gd name="connsiteX100" fmla="*/ 4949505 w 4949505"/>
              <a:gd name="connsiteY100" fmla="*/ 1578118 h 2182125"/>
              <a:gd name="connsiteX0" fmla="*/ 0 w 4882393"/>
              <a:gd name="connsiteY0" fmla="*/ 2182125 h 2182125"/>
              <a:gd name="connsiteX1" fmla="*/ 50334 w 4882393"/>
              <a:gd name="connsiteY1" fmla="*/ 2140180 h 2182125"/>
              <a:gd name="connsiteX2" fmla="*/ 83890 w 4882393"/>
              <a:gd name="connsiteY2" fmla="*/ 2073068 h 2182125"/>
              <a:gd name="connsiteX3" fmla="*/ 92279 w 4882393"/>
              <a:gd name="connsiteY3" fmla="*/ 2039512 h 2182125"/>
              <a:gd name="connsiteX4" fmla="*/ 109057 w 4882393"/>
              <a:gd name="connsiteY4" fmla="*/ 2014345 h 2182125"/>
              <a:gd name="connsiteX5" fmla="*/ 125835 w 4882393"/>
              <a:gd name="connsiteY5" fmla="*/ 1955622 h 2182125"/>
              <a:gd name="connsiteX6" fmla="*/ 142613 w 4882393"/>
              <a:gd name="connsiteY6" fmla="*/ 1896899 h 2182125"/>
              <a:gd name="connsiteX7" fmla="*/ 159391 w 4882393"/>
              <a:gd name="connsiteY7" fmla="*/ 1871732 h 2182125"/>
              <a:gd name="connsiteX8" fmla="*/ 176169 w 4882393"/>
              <a:gd name="connsiteY8" fmla="*/ 1821398 h 2182125"/>
              <a:gd name="connsiteX9" fmla="*/ 209725 w 4882393"/>
              <a:gd name="connsiteY9" fmla="*/ 1762676 h 2182125"/>
              <a:gd name="connsiteX10" fmla="*/ 218114 w 4882393"/>
              <a:gd name="connsiteY10" fmla="*/ 1737509 h 2182125"/>
              <a:gd name="connsiteX11" fmla="*/ 234892 w 4882393"/>
              <a:gd name="connsiteY11" fmla="*/ 1703953 h 2182125"/>
              <a:gd name="connsiteX12" fmla="*/ 251670 w 4882393"/>
              <a:gd name="connsiteY12" fmla="*/ 1636841 h 2182125"/>
              <a:gd name="connsiteX13" fmla="*/ 268448 w 4882393"/>
              <a:gd name="connsiteY13" fmla="*/ 1586507 h 2182125"/>
              <a:gd name="connsiteX14" fmla="*/ 276837 w 4882393"/>
              <a:gd name="connsiteY14" fmla="*/ 1544562 h 2182125"/>
              <a:gd name="connsiteX15" fmla="*/ 293615 w 4882393"/>
              <a:gd name="connsiteY15" fmla="*/ 1511006 h 2182125"/>
              <a:gd name="connsiteX16" fmla="*/ 302004 w 4882393"/>
              <a:gd name="connsiteY16" fmla="*/ 1485839 h 2182125"/>
              <a:gd name="connsiteX17" fmla="*/ 310393 w 4882393"/>
              <a:gd name="connsiteY17" fmla="*/ 1452283 h 2182125"/>
              <a:gd name="connsiteX18" fmla="*/ 318782 w 4882393"/>
              <a:gd name="connsiteY18" fmla="*/ 1427116 h 2182125"/>
              <a:gd name="connsiteX19" fmla="*/ 343949 w 4882393"/>
              <a:gd name="connsiteY19" fmla="*/ 1343226 h 2182125"/>
              <a:gd name="connsiteX20" fmla="*/ 352338 w 4882393"/>
              <a:gd name="connsiteY20" fmla="*/ 1318059 h 2182125"/>
              <a:gd name="connsiteX21" fmla="*/ 360727 w 4882393"/>
              <a:gd name="connsiteY21" fmla="*/ 1292892 h 2182125"/>
              <a:gd name="connsiteX22" fmla="*/ 377505 w 4882393"/>
              <a:gd name="connsiteY22" fmla="*/ 1259336 h 2182125"/>
              <a:gd name="connsiteX23" fmla="*/ 385894 w 4882393"/>
              <a:gd name="connsiteY23" fmla="*/ 1217391 h 2182125"/>
              <a:gd name="connsiteX24" fmla="*/ 394283 w 4882393"/>
              <a:gd name="connsiteY24" fmla="*/ 1192224 h 2182125"/>
              <a:gd name="connsiteX25" fmla="*/ 402672 w 4882393"/>
              <a:gd name="connsiteY25" fmla="*/ 1158668 h 2182125"/>
              <a:gd name="connsiteX26" fmla="*/ 427839 w 4882393"/>
              <a:gd name="connsiteY26" fmla="*/ 1066389 h 2182125"/>
              <a:gd name="connsiteX27" fmla="*/ 436228 w 4882393"/>
              <a:gd name="connsiteY27" fmla="*/ 1041222 h 2182125"/>
              <a:gd name="connsiteX28" fmla="*/ 453006 w 4882393"/>
              <a:gd name="connsiteY28" fmla="*/ 1016055 h 2182125"/>
              <a:gd name="connsiteX29" fmla="*/ 469784 w 4882393"/>
              <a:gd name="connsiteY29" fmla="*/ 957332 h 2182125"/>
              <a:gd name="connsiteX30" fmla="*/ 486562 w 4882393"/>
              <a:gd name="connsiteY30" fmla="*/ 932165 h 2182125"/>
              <a:gd name="connsiteX31" fmla="*/ 494951 w 4882393"/>
              <a:gd name="connsiteY31" fmla="*/ 898609 h 2182125"/>
              <a:gd name="connsiteX32" fmla="*/ 528507 w 4882393"/>
              <a:gd name="connsiteY32" fmla="*/ 848276 h 2182125"/>
              <a:gd name="connsiteX33" fmla="*/ 545285 w 4882393"/>
              <a:gd name="connsiteY33" fmla="*/ 823109 h 2182125"/>
              <a:gd name="connsiteX34" fmla="*/ 562063 w 4882393"/>
              <a:gd name="connsiteY34" fmla="*/ 797942 h 2182125"/>
              <a:gd name="connsiteX35" fmla="*/ 578841 w 4882393"/>
              <a:gd name="connsiteY35" fmla="*/ 764386 h 2182125"/>
              <a:gd name="connsiteX36" fmla="*/ 587230 w 4882393"/>
              <a:gd name="connsiteY36" fmla="*/ 739219 h 2182125"/>
              <a:gd name="connsiteX37" fmla="*/ 620786 w 4882393"/>
              <a:gd name="connsiteY37" fmla="*/ 680496 h 2182125"/>
              <a:gd name="connsiteX38" fmla="*/ 629175 w 4882393"/>
              <a:gd name="connsiteY38" fmla="*/ 655329 h 2182125"/>
              <a:gd name="connsiteX39" fmla="*/ 645953 w 4882393"/>
              <a:gd name="connsiteY39" fmla="*/ 630162 h 2182125"/>
              <a:gd name="connsiteX40" fmla="*/ 654342 w 4882393"/>
              <a:gd name="connsiteY40" fmla="*/ 604995 h 2182125"/>
              <a:gd name="connsiteX41" fmla="*/ 687898 w 4882393"/>
              <a:gd name="connsiteY41" fmla="*/ 554661 h 2182125"/>
              <a:gd name="connsiteX42" fmla="*/ 696287 w 4882393"/>
              <a:gd name="connsiteY42" fmla="*/ 529494 h 2182125"/>
              <a:gd name="connsiteX43" fmla="*/ 704676 w 4882393"/>
              <a:gd name="connsiteY43" fmla="*/ 495938 h 2182125"/>
              <a:gd name="connsiteX44" fmla="*/ 721454 w 4882393"/>
              <a:gd name="connsiteY44" fmla="*/ 470771 h 2182125"/>
              <a:gd name="connsiteX45" fmla="*/ 729843 w 4882393"/>
              <a:gd name="connsiteY45" fmla="*/ 445604 h 2182125"/>
              <a:gd name="connsiteX46" fmla="*/ 746621 w 4882393"/>
              <a:gd name="connsiteY46" fmla="*/ 420437 h 2182125"/>
              <a:gd name="connsiteX47" fmla="*/ 788566 w 4882393"/>
              <a:gd name="connsiteY47" fmla="*/ 361714 h 2182125"/>
              <a:gd name="connsiteX48" fmla="*/ 796955 w 4882393"/>
              <a:gd name="connsiteY48" fmla="*/ 336547 h 2182125"/>
              <a:gd name="connsiteX49" fmla="*/ 889234 w 4882393"/>
              <a:gd name="connsiteY49" fmla="*/ 261046 h 2182125"/>
              <a:gd name="connsiteX50" fmla="*/ 928996 w 4882393"/>
              <a:gd name="connsiteY50" fmla="*/ 211634 h 2182125"/>
              <a:gd name="connsiteX51" fmla="*/ 973123 w 4882393"/>
              <a:gd name="connsiteY51" fmla="*/ 178998 h 2182125"/>
              <a:gd name="connsiteX52" fmla="*/ 1003576 w 4882393"/>
              <a:gd name="connsiteY52" fmla="*/ 172791 h 2182125"/>
              <a:gd name="connsiteX53" fmla="*/ 1023457 w 4882393"/>
              <a:gd name="connsiteY53" fmla="*/ 143261 h 2182125"/>
              <a:gd name="connsiteX54" fmla="*/ 1057935 w 4882393"/>
              <a:gd name="connsiteY54" fmla="*/ 112808 h 2182125"/>
              <a:gd name="connsiteX55" fmla="*/ 1098619 w 4882393"/>
              <a:gd name="connsiteY55" fmla="*/ 79252 h 2182125"/>
              <a:gd name="connsiteX56" fmla="*/ 1150213 w 4882393"/>
              <a:gd name="connsiteY56" fmla="*/ 67759 h 2182125"/>
              <a:gd name="connsiteX57" fmla="*/ 1208014 w 4882393"/>
              <a:gd name="connsiteY57" fmla="*/ 32943 h 2182125"/>
              <a:gd name="connsiteX58" fmla="*/ 1264633 w 4882393"/>
              <a:gd name="connsiteY58" fmla="*/ 260 h 2182125"/>
              <a:gd name="connsiteX59" fmla="*/ 1412697 w 4882393"/>
              <a:gd name="connsiteY59" fmla="*/ 19268 h 2182125"/>
              <a:gd name="connsiteX60" fmla="*/ 1541975 w 4882393"/>
              <a:gd name="connsiteY60" fmla="*/ 48800 h 2182125"/>
              <a:gd name="connsiteX61" fmla="*/ 1652632 w 4882393"/>
              <a:gd name="connsiteY61" fmla="*/ 118433 h 2182125"/>
              <a:gd name="connsiteX62" fmla="*/ 1719744 w 4882393"/>
              <a:gd name="connsiteY62" fmla="*/ 126822 h 2182125"/>
              <a:gd name="connsiteX63" fmla="*/ 1728133 w 4882393"/>
              <a:gd name="connsiteY63" fmla="*/ 151989 h 2182125"/>
              <a:gd name="connsiteX64" fmla="*/ 1803711 w 4882393"/>
              <a:gd name="connsiteY64" fmla="*/ 202090 h 2182125"/>
              <a:gd name="connsiteX65" fmla="*/ 1870823 w 4882393"/>
              <a:gd name="connsiteY65" fmla="*/ 235568 h 2182125"/>
              <a:gd name="connsiteX66" fmla="*/ 1988191 w 4882393"/>
              <a:gd name="connsiteY66" fmla="*/ 353325 h 2182125"/>
              <a:gd name="connsiteX67" fmla="*/ 1979413 w 4882393"/>
              <a:gd name="connsiteY67" fmla="*/ 302292 h 2182125"/>
              <a:gd name="connsiteX68" fmla="*/ 2072081 w 4882393"/>
              <a:gd name="connsiteY68" fmla="*/ 361403 h 2182125"/>
              <a:gd name="connsiteX69" fmla="*/ 2105637 w 4882393"/>
              <a:gd name="connsiteY69" fmla="*/ 412048 h 2182125"/>
              <a:gd name="connsiteX70" fmla="*/ 2172749 w 4882393"/>
              <a:gd name="connsiteY70" fmla="*/ 445604 h 2182125"/>
              <a:gd name="connsiteX71" fmla="*/ 2197916 w 4882393"/>
              <a:gd name="connsiteY71" fmla="*/ 462382 h 2182125"/>
              <a:gd name="connsiteX72" fmla="*/ 2256639 w 4882393"/>
              <a:gd name="connsiteY72" fmla="*/ 521105 h 2182125"/>
              <a:gd name="connsiteX73" fmla="*/ 2365696 w 4882393"/>
              <a:gd name="connsiteY73" fmla="*/ 579828 h 2182125"/>
              <a:gd name="connsiteX74" fmla="*/ 2491531 w 4882393"/>
              <a:gd name="connsiteY74" fmla="*/ 663718 h 2182125"/>
              <a:gd name="connsiteX75" fmla="*/ 2533476 w 4882393"/>
              <a:gd name="connsiteY75" fmla="*/ 688885 h 2182125"/>
              <a:gd name="connsiteX76" fmla="*/ 2575421 w 4882393"/>
              <a:gd name="connsiteY76" fmla="*/ 714052 h 2182125"/>
              <a:gd name="connsiteX77" fmla="*/ 2600588 w 4882393"/>
              <a:gd name="connsiteY77" fmla="*/ 730830 h 2182125"/>
              <a:gd name="connsiteX78" fmla="*/ 2667700 w 4882393"/>
              <a:gd name="connsiteY78" fmla="*/ 764386 h 2182125"/>
              <a:gd name="connsiteX79" fmla="*/ 2726423 w 4882393"/>
              <a:gd name="connsiteY79" fmla="*/ 797942 h 2182125"/>
              <a:gd name="connsiteX80" fmla="*/ 2801923 w 4882393"/>
              <a:gd name="connsiteY80" fmla="*/ 831498 h 2182125"/>
              <a:gd name="connsiteX81" fmla="*/ 2860646 w 4882393"/>
              <a:gd name="connsiteY81" fmla="*/ 865054 h 2182125"/>
              <a:gd name="connsiteX82" fmla="*/ 3028426 w 4882393"/>
              <a:gd name="connsiteY82" fmla="*/ 906998 h 2182125"/>
              <a:gd name="connsiteX83" fmla="*/ 3162650 w 4882393"/>
              <a:gd name="connsiteY83" fmla="*/ 957332 h 2182125"/>
              <a:gd name="connsiteX84" fmla="*/ 3187817 w 4882393"/>
              <a:gd name="connsiteY84" fmla="*/ 965721 h 2182125"/>
              <a:gd name="connsiteX85" fmla="*/ 3221373 w 4882393"/>
              <a:gd name="connsiteY85" fmla="*/ 982499 h 2182125"/>
              <a:gd name="connsiteX86" fmla="*/ 3347208 w 4882393"/>
              <a:gd name="connsiteY86" fmla="*/ 1016055 h 2182125"/>
              <a:gd name="connsiteX87" fmla="*/ 3473043 w 4882393"/>
              <a:gd name="connsiteY87" fmla="*/ 1074778 h 2182125"/>
              <a:gd name="connsiteX88" fmla="*/ 3624045 w 4882393"/>
              <a:gd name="connsiteY88" fmla="*/ 1150279 h 2182125"/>
              <a:gd name="connsiteX89" fmla="*/ 3917659 w 4882393"/>
              <a:gd name="connsiteY89" fmla="*/ 1242558 h 2182125"/>
              <a:gd name="connsiteX90" fmla="*/ 3959604 w 4882393"/>
              <a:gd name="connsiteY90" fmla="*/ 1259336 h 2182125"/>
              <a:gd name="connsiteX91" fmla="*/ 4051883 w 4882393"/>
              <a:gd name="connsiteY91" fmla="*/ 1301281 h 2182125"/>
              <a:gd name="connsiteX92" fmla="*/ 4202885 w 4882393"/>
              <a:gd name="connsiteY92" fmla="*/ 1360004 h 2182125"/>
              <a:gd name="connsiteX93" fmla="*/ 4420999 w 4882393"/>
              <a:gd name="connsiteY93" fmla="*/ 1418727 h 2182125"/>
              <a:gd name="connsiteX94" fmla="*/ 4555223 w 4882393"/>
              <a:gd name="connsiteY94" fmla="*/ 1452283 h 2182125"/>
              <a:gd name="connsiteX95" fmla="*/ 4639112 w 4882393"/>
              <a:gd name="connsiteY95" fmla="*/ 1485839 h 2182125"/>
              <a:gd name="connsiteX96" fmla="*/ 4664279 w 4882393"/>
              <a:gd name="connsiteY96" fmla="*/ 1494228 h 2182125"/>
              <a:gd name="connsiteX97" fmla="*/ 4689446 w 4882393"/>
              <a:gd name="connsiteY97" fmla="*/ 1511006 h 2182125"/>
              <a:gd name="connsiteX98" fmla="*/ 4731391 w 4882393"/>
              <a:gd name="connsiteY98" fmla="*/ 1519395 h 2182125"/>
              <a:gd name="connsiteX99" fmla="*/ 4882393 w 4882393"/>
              <a:gd name="connsiteY99" fmla="*/ 1561340 h 2182125"/>
              <a:gd name="connsiteX0" fmla="*/ 0 w 4731391"/>
              <a:gd name="connsiteY0" fmla="*/ 2182125 h 2182125"/>
              <a:gd name="connsiteX1" fmla="*/ 50334 w 4731391"/>
              <a:gd name="connsiteY1" fmla="*/ 2140180 h 2182125"/>
              <a:gd name="connsiteX2" fmla="*/ 83890 w 4731391"/>
              <a:gd name="connsiteY2" fmla="*/ 2073068 h 2182125"/>
              <a:gd name="connsiteX3" fmla="*/ 92279 w 4731391"/>
              <a:gd name="connsiteY3" fmla="*/ 2039512 h 2182125"/>
              <a:gd name="connsiteX4" fmla="*/ 109057 w 4731391"/>
              <a:gd name="connsiteY4" fmla="*/ 2014345 h 2182125"/>
              <a:gd name="connsiteX5" fmla="*/ 125835 w 4731391"/>
              <a:gd name="connsiteY5" fmla="*/ 1955622 h 2182125"/>
              <a:gd name="connsiteX6" fmla="*/ 142613 w 4731391"/>
              <a:gd name="connsiteY6" fmla="*/ 1896899 h 2182125"/>
              <a:gd name="connsiteX7" fmla="*/ 159391 w 4731391"/>
              <a:gd name="connsiteY7" fmla="*/ 1871732 h 2182125"/>
              <a:gd name="connsiteX8" fmla="*/ 176169 w 4731391"/>
              <a:gd name="connsiteY8" fmla="*/ 1821398 h 2182125"/>
              <a:gd name="connsiteX9" fmla="*/ 209725 w 4731391"/>
              <a:gd name="connsiteY9" fmla="*/ 1762676 h 2182125"/>
              <a:gd name="connsiteX10" fmla="*/ 218114 w 4731391"/>
              <a:gd name="connsiteY10" fmla="*/ 1737509 h 2182125"/>
              <a:gd name="connsiteX11" fmla="*/ 234892 w 4731391"/>
              <a:gd name="connsiteY11" fmla="*/ 1703953 h 2182125"/>
              <a:gd name="connsiteX12" fmla="*/ 251670 w 4731391"/>
              <a:gd name="connsiteY12" fmla="*/ 1636841 h 2182125"/>
              <a:gd name="connsiteX13" fmla="*/ 268448 w 4731391"/>
              <a:gd name="connsiteY13" fmla="*/ 1586507 h 2182125"/>
              <a:gd name="connsiteX14" fmla="*/ 276837 w 4731391"/>
              <a:gd name="connsiteY14" fmla="*/ 1544562 h 2182125"/>
              <a:gd name="connsiteX15" fmla="*/ 293615 w 4731391"/>
              <a:gd name="connsiteY15" fmla="*/ 1511006 h 2182125"/>
              <a:gd name="connsiteX16" fmla="*/ 302004 w 4731391"/>
              <a:gd name="connsiteY16" fmla="*/ 1485839 h 2182125"/>
              <a:gd name="connsiteX17" fmla="*/ 310393 w 4731391"/>
              <a:gd name="connsiteY17" fmla="*/ 1452283 h 2182125"/>
              <a:gd name="connsiteX18" fmla="*/ 318782 w 4731391"/>
              <a:gd name="connsiteY18" fmla="*/ 1427116 h 2182125"/>
              <a:gd name="connsiteX19" fmla="*/ 343949 w 4731391"/>
              <a:gd name="connsiteY19" fmla="*/ 1343226 h 2182125"/>
              <a:gd name="connsiteX20" fmla="*/ 352338 w 4731391"/>
              <a:gd name="connsiteY20" fmla="*/ 1318059 h 2182125"/>
              <a:gd name="connsiteX21" fmla="*/ 360727 w 4731391"/>
              <a:gd name="connsiteY21" fmla="*/ 1292892 h 2182125"/>
              <a:gd name="connsiteX22" fmla="*/ 377505 w 4731391"/>
              <a:gd name="connsiteY22" fmla="*/ 1259336 h 2182125"/>
              <a:gd name="connsiteX23" fmla="*/ 385894 w 4731391"/>
              <a:gd name="connsiteY23" fmla="*/ 1217391 h 2182125"/>
              <a:gd name="connsiteX24" fmla="*/ 394283 w 4731391"/>
              <a:gd name="connsiteY24" fmla="*/ 1192224 h 2182125"/>
              <a:gd name="connsiteX25" fmla="*/ 402672 w 4731391"/>
              <a:gd name="connsiteY25" fmla="*/ 1158668 h 2182125"/>
              <a:gd name="connsiteX26" fmla="*/ 427839 w 4731391"/>
              <a:gd name="connsiteY26" fmla="*/ 1066389 h 2182125"/>
              <a:gd name="connsiteX27" fmla="*/ 436228 w 4731391"/>
              <a:gd name="connsiteY27" fmla="*/ 1041222 h 2182125"/>
              <a:gd name="connsiteX28" fmla="*/ 453006 w 4731391"/>
              <a:gd name="connsiteY28" fmla="*/ 1016055 h 2182125"/>
              <a:gd name="connsiteX29" fmla="*/ 469784 w 4731391"/>
              <a:gd name="connsiteY29" fmla="*/ 957332 h 2182125"/>
              <a:gd name="connsiteX30" fmla="*/ 486562 w 4731391"/>
              <a:gd name="connsiteY30" fmla="*/ 932165 h 2182125"/>
              <a:gd name="connsiteX31" fmla="*/ 494951 w 4731391"/>
              <a:gd name="connsiteY31" fmla="*/ 898609 h 2182125"/>
              <a:gd name="connsiteX32" fmla="*/ 528507 w 4731391"/>
              <a:gd name="connsiteY32" fmla="*/ 848276 h 2182125"/>
              <a:gd name="connsiteX33" fmla="*/ 545285 w 4731391"/>
              <a:gd name="connsiteY33" fmla="*/ 823109 h 2182125"/>
              <a:gd name="connsiteX34" fmla="*/ 562063 w 4731391"/>
              <a:gd name="connsiteY34" fmla="*/ 797942 h 2182125"/>
              <a:gd name="connsiteX35" fmla="*/ 578841 w 4731391"/>
              <a:gd name="connsiteY35" fmla="*/ 764386 h 2182125"/>
              <a:gd name="connsiteX36" fmla="*/ 587230 w 4731391"/>
              <a:gd name="connsiteY36" fmla="*/ 739219 h 2182125"/>
              <a:gd name="connsiteX37" fmla="*/ 620786 w 4731391"/>
              <a:gd name="connsiteY37" fmla="*/ 680496 h 2182125"/>
              <a:gd name="connsiteX38" fmla="*/ 629175 w 4731391"/>
              <a:gd name="connsiteY38" fmla="*/ 655329 h 2182125"/>
              <a:gd name="connsiteX39" fmla="*/ 645953 w 4731391"/>
              <a:gd name="connsiteY39" fmla="*/ 630162 h 2182125"/>
              <a:gd name="connsiteX40" fmla="*/ 654342 w 4731391"/>
              <a:gd name="connsiteY40" fmla="*/ 604995 h 2182125"/>
              <a:gd name="connsiteX41" fmla="*/ 687898 w 4731391"/>
              <a:gd name="connsiteY41" fmla="*/ 554661 h 2182125"/>
              <a:gd name="connsiteX42" fmla="*/ 696287 w 4731391"/>
              <a:gd name="connsiteY42" fmla="*/ 529494 h 2182125"/>
              <a:gd name="connsiteX43" fmla="*/ 704676 w 4731391"/>
              <a:gd name="connsiteY43" fmla="*/ 495938 h 2182125"/>
              <a:gd name="connsiteX44" fmla="*/ 721454 w 4731391"/>
              <a:gd name="connsiteY44" fmla="*/ 470771 h 2182125"/>
              <a:gd name="connsiteX45" fmla="*/ 729843 w 4731391"/>
              <a:gd name="connsiteY45" fmla="*/ 445604 h 2182125"/>
              <a:gd name="connsiteX46" fmla="*/ 746621 w 4731391"/>
              <a:gd name="connsiteY46" fmla="*/ 420437 h 2182125"/>
              <a:gd name="connsiteX47" fmla="*/ 788566 w 4731391"/>
              <a:gd name="connsiteY47" fmla="*/ 361714 h 2182125"/>
              <a:gd name="connsiteX48" fmla="*/ 796955 w 4731391"/>
              <a:gd name="connsiteY48" fmla="*/ 336547 h 2182125"/>
              <a:gd name="connsiteX49" fmla="*/ 889234 w 4731391"/>
              <a:gd name="connsiteY49" fmla="*/ 261046 h 2182125"/>
              <a:gd name="connsiteX50" fmla="*/ 928996 w 4731391"/>
              <a:gd name="connsiteY50" fmla="*/ 211634 h 2182125"/>
              <a:gd name="connsiteX51" fmla="*/ 973123 w 4731391"/>
              <a:gd name="connsiteY51" fmla="*/ 178998 h 2182125"/>
              <a:gd name="connsiteX52" fmla="*/ 1003576 w 4731391"/>
              <a:gd name="connsiteY52" fmla="*/ 172791 h 2182125"/>
              <a:gd name="connsiteX53" fmla="*/ 1023457 w 4731391"/>
              <a:gd name="connsiteY53" fmla="*/ 143261 h 2182125"/>
              <a:gd name="connsiteX54" fmla="*/ 1057935 w 4731391"/>
              <a:gd name="connsiteY54" fmla="*/ 112808 h 2182125"/>
              <a:gd name="connsiteX55" fmla="*/ 1098619 w 4731391"/>
              <a:gd name="connsiteY55" fmla="*/ 79252 h 2182125"/>
              <a:gd name="connsiteX56" fmla="*/ 1150213 w 4731391"/>
              <a:gd name="connsiteY56" fmla="*/ 67759 h 2182125"/>
              <a:gd name="connsiteX57" fmla="*/ 1208014 w 4731391"/>
              <a:gd name="connsiteY57" fmla="*/ 32943 h 2182125"/>
              <a:gd name="connsiteX58" fmla="*/ 1264633 w 4731391"/>
              <a:gd name="connsiteY58" fmla="*/ 260 h 2182125"/>
              <a:gd name="connsiteX59" fmla="*/ 1412697 w 4731391"/>
              <a:gd name="connsiteY59" fmla="*/ 19268 h 2182125"/>
              <a:gd name="connsiteX60" fmla="*/ 1541975 w 4731391"/>
              <a:gd name="connsiteY60" fmla="*/ 48800 h 2182125"/>
              <a:gd name="connsiteX61" fmla="*/ 1652632 w 4731391"/>
              <a:gd name="connsiteY61" fmla="*/ 118433 h 2182125"/>
              <a:gd name="connsiteX62" fmla="*/ 1719744 w 4731391"/>
              <a:gd name="connsiteY62" fmla="*/ 126822 h 2182125"/>
              <a:gd name="connsiteX63" fmla="*/ 1728133 w 4731391"/>
              <a:gd name="connsiteY63" fmla="*/ 151989 h 2182125"/>
              <a:gd name="connsiteX64" fmla="*/ 1803711 w 4731391"/>
              <a:gd name="connsiteY64" fmla="*/ 202090 h 2182125"/>
              <a:gd name="connsiteX65" fmla="*/ 1870823 w 4731391"/>
              <a:gd name="connsiteY65" fmla="*/ 235568 h 2182125"/>
              <a:gd name="connsiteX66" fmla="*/ 1988191 w 4731391"/>
              <a:gd name="connsiteY66" fmla="*/ 353325 h 2182125"/>
              <a:gd name="connsiteX67" fmla="*/ 1979413 w 4731391"/>
              <a:gd name="connsiteY67" fmla="*/ 302292 h 2182125"/>
              <a:gd name="connsiteX68" fmla="*/ 2072081 w 4731391"/>
              <a:gd name="connsiteY68" fmla="*/ 361403 h 2182125"/>
              <a:gd name="connsiteX69" fmla="*/ 2105637 w 4731391"/>
              <a:gd name="connsiteY69" fmla="*/ 412048 h 2182125"/>
              <a:gd name="connsiteX70" fmla="*/ 2172749 w 4731391"/>
              <a:gd name="connsiteY70" fmla="*/ 445604 h 2182125"/>
              <a:gd name="connsiteX71" fmla="*/ 2197916 w 4731391"/>
              <a:gd name="connsiteY71" fmla="*/ 462382 h 2182125"/>
              <a:gd name="connsiteX72" fmla="*/ 2256639 w 4731391"/>
              <a:gd name="connsiteY72" fmla="*/ 521105 h 2182125"/>
              <a:gd name="connsiteX73" fmla="*/ 2365696 w 4731391"/>
              <a:gd name="connsiteY73" fmla="*/ 579828 h 2182125"/>
              <a:gd name="connsiteX74" fmla="*/ 2491531 w 4731391"/>
              <a:gd name="connsiteY74" fmla="*/ 663718 h 2182125"/>
              <a:gd name="connsiteX75" fmla="*/ 2533476 w 4731391"/>
              <a:gd name="connsiteY75" fmla="*/ 688885 h 2182125"/>
              <a:gd name="connsiteX76" fmla="*/ 2575421 w 4731391"/>
              <a:gd name="connsiteY76" fmla="*/ 714052 h 2182125"/>
              <a:gd name="connsiteX77" fmla="*/ 2600588 w 4731391"/>
              <a:gd name="connsiteY77" fmla="*/ 730830 h 2182125"/>
              <a:gd name="connsiteX78" fmla="*/ 2667700 w 4731391"/>
              <a:gd name="connsiteY78" fmla="*/ 764386 h 2182125"/>
              <a:gd name="connsiteX79" fmla="*/ 2726423 w 4731391"/>
              <a:gd name="connsiteY79" fmla="*/ 797942 h 2182125"/>
              <a:gd name="connsiteX80" fmla="*/ 2801923 w 4731391"/>
              <a:gd name="connsiteY80" fmla="*/ 831498 h 2182125"/>
              <a:gd name="connsiteX81" fmla="*/ 2860646 w 4731391"/>
              <a:gd name="connsiteY81" fmla="*/ 865054 h 2182125"/>
              <a:gd name="connsiteX82" fmla="*/ 3028426 w 4731391"/>
              <a:gd name="connsiteY82" fmla="*/ 906998 h 2182125"/>
              <a:gd name="connsiteX83" fmla="*/ 3162650 w 4731391"/>
              <a:gd name="connsiteY83" fmla="*/ 957332 h 2182125"/>
              <a:gd name="connsiteX84" fmla="*/ 3187817 w 4731391"/>
              <a:gd name="connsiteY84" fmla="*/ 965721 h 2182125"/>
              <a:gd name="connsiteX85" fmla="*/ 3221373 w 4731391"/>
              <a:gd name="connsiteY85" fmla="*/ 982499 h 2182125"/>
              <a:gd name="connsiteX86" fmla="*/ 3347208 w 4731391"/>
              <a:gd name="connsiteY86" fmla="*/ 1016055 h 2182125"/>
              <a:gd name="connsiteX87" fmla="*/ 3473043 w 4731391"/>
              <a:gd name="connsiteY87" fmla="*/ 1074778 h 2182125"/>
              <a:gd name="connsiteX88" fmla="*/ 3624045 w 4731391"/>
              <a:gd name="connsiteY88" fmla="*/ 1150279 h 2182125"/>
              <a:gd name="connsiteX89" fmla="*/ 3917659 w 4731391"/>
              <a:gd name="connsiteY89" fmla="*/ 1242558 h 2182125"/>
              <a:gd name="connsiteX90" fmla="*/ 3959604 w 4731391"/>
              <a:gd name="connsiteY90" fmla="*/ 1259336 h 2182125"/>
              <a:gd name="connsiteX91" fmla="*/ 4051883 w 4731391"/>
              <a:gd name="connsiteY91" fmla="*/ 1301281 h 2182125"/>
              <a:gd name="connsiteX92" fmla="*/ 4202885 w 4731391"/>
              <a:gd name="connsiteY92" fmla="*/ 1360004 h 2182125"/>
              <a:gd name="connsiteX93" fmla="*/ 4420999 w 4731391"/>
              <a:gd name="connsiteY93" fmla="*/ 1418727 h 2182125"/>
              <a:gd name="connsiteX94" fmla="*/ 4555223 w 4731391"/>
              <a:gd name="connsiteY94" fmla="*/ 1452283 h 2182125"/>
              <a:gd name="connsiteX95" fmla="*/ 4639112 w 4731391"/>
              <a:gd name="connsiteY95" fmla="*/ 1485839 h 2182125"/>
              <a:gd name="connsiteX96" fmla="*/ 4664279 w 4731391"/>
              <a:gd name="connsiteY96" fmla="*/ 1494228 h 2182125"/>
              <a:gd name="connsiteX97" fmla="*/ 4689446 w 4731391"/>
              <a:gd name="connsiteY97" fmla="*/ 1511006 h 2182125"/>
              <a:gd name="connsiteX98" fmla="*/ 4731391 w 4731391"/>
              <a:gd name="connsiteY98" fmla="*/ 1519395 h 2182125"/>
              <a:gd name="connsiteX0" fmla="*/ 0 w 4689446"/>
              <a:gd name="connsiteY0" fmla="*/ 2182125 h 2182125"/>
              <a:gd name="connsiteX1" fmla="*/ 50334 w 4689446"/>
              <a:gd name="connsiteY1" fmla="*/ 2140180 h 2182125"/>
              <a:gd name="connsiteX2" fmla="*/ 83890 w 4689446"/>
              <a:gd name="connsiteY2" fmla="*/ 2073068 h 2182125"/>
              <a:gd name="connsiteX3" fmla="*/ 92279 w 4689446"/>
              <a:gd name="connsiteY3" fmla="*/ 2039512 h 2182125"/>
              <a:gd name="connsiteX4" fmla="*/ 109057 w 4689446"/>
              <a:gd name="connsiteY4" fmla="*/ 2014345 h 2182125"/>
              <a:gd name="connsiteX5" fmla="*/ 125835 w 4689446"/>
              <a:gd name="connsiteY5" fmla="*/ 1955622 h 2182125"/>
              <a:gd name="connsiteX6" fmla="*/ 142613 w 4689446"/>
              <a:gd name="connsiteY6" fmla="*/ 1896899 h 2182125"/>
              <a:gd name="connsiteX7" fmla="*/ 159391 w 4689446"/>
              <a:gd name="connsiteY7" fmla="*/ 1871732 h 2182125"/>
              <a:gd name="connsiteX8" fmla="*/ 176169 w 4689446"/>
              <a:gd name="connsiteY8" fmla="*/ 1821398 h 2182125"/>
              <a:gd name="connsiteX9" fmla="*/ 209725 w 4689446"/>
              <a:gd name="connsiteY9" fmla="*/ 1762676 h 2182125"/>
              <a:gd name="connsiteX10" fmla="*/ 218114 w 4689446"/>
              <a:gd name="connsiteY10" fmla="*/ 1737509 h 2182125"/>
              <a:gd name="connsiteX11" fmla="*/ 234892 w 4689446"/>
              <a:gd name="connsiteY11" fmla="*/ 1703953 h 2182125"/>
              <a:gd name="connsiteX12" fmla="*/ 251670 w 4689446"/>
              <a:gd name="connsiteY12" fmla="*/ 1636841 h 2182125"/>
              <a:gd name="connsiteX13" fmla="*/ 268448 w 4689446"/>
              <a:gd name="connsiteY13" fmla="*/ 1586507 h 2182125"/>
              <a:gd name="connsiteX14" fmla="*/ 276837 w 4689446"/>
              <a:gd name="connsiteY14" fmla="*/ 1544562 h 2182125"/>
              <a:gd name="connsiteX15" fmla="*/ 293615 w 4689446"/>
              <a:gd name="connsiteY15" fmla="*/ 1511006 h 2182125"/>
              <a:gd name="connsiteX16" fmla="*/ 302004 w 4689446"/>
              <a:gd name="connsiteY16" fmla="*/ 1485839 h 2182125"/>
              <a:gd name="connsiteX17" fmla="*/ 310393 w 4689446"/>
              <a:gd name="connsiteY17" fmla="*/ 1452283 h 2182125"/>
              <a:gd name="connsiteX18" fmla="*/ 318782 w 4689446"/>
              <a:gd name="connsiteY18" fmla="*/ 1427116 h 2182125"/>
              <a:gd name="connsiteX19" fmla="*/ 343949 w 4689446"/>
              <a:gd name="connsiteY19" fmla="*/ 1343226 h 2182125"/>
              <a:gd name="connsiteX20" fmla="*/ 352338 w 4689446"/>
              <a:gd name="connsiteY20" fmla="*/ 1318059 h 2182125"/>
              <a:gd name="connsiteX21" fmla="*/ 360727 w 4689446"/>
              <a:gd name="connsiteY21" fmla="*/ 1292892 h 2182125"/>
              <a:gd name="connsiteX22" fmla="*/ 377505 w 4689446"/>
              <a:gd name="connsiteY22" fmla="*/ 1259336 h 2182125"/>
              <a:gd name="connsiteX23" fmla="*/ 385894 w 4689446"/>
              <a:gd name="connsiteY23" fmla="*/ 1217391 h 2182125"/>
              <a:gd name="connsiteX24" fmla="*/ 394283 w 4689446"/>
              <a:gd name="connsiteY24" fmla="*/ 1192224 h 2182125"/>
              <a:gd name="connsiteX25" fmla="*/ 402672 w 4689446"/>
              <a:gd name="connsiteY25" fmla="*/ 1158668 h 2182125"/>
              <a:gd name="connsiteX26" fmla="*/ 427839 w 4689446"/>
              <a:gd name="connsiteY26" fmla="*/ 1066389 h 2182125"/>
              <a:gd name="connsiteX27" fmla="*/ 436228 w 4689446"/>
              <a:gd name="connsiteY27" fmla="*/ 1041222 h 2182125"/>
              <a:gd name="connsiteX28" fmla="*/ 453006 w 4689446"/>
              <a:gd name="connsiteY28" fmla="*/ 1016055 h 2182125"/>
              <a:gd name="connsiteX29" fmla="*/ 469784 w 4689446"/>
              <a:gd name="connsiteY29" fmla="*/ 957332 h 2182125"/>
              <a:gd name="connsiteX30" fmla="*/ 486562 w 4689446"/>
              <a:gd name="connsiteY30" fmla="*/ 932165 h 2182125"/>
              <a:gd name="connsiteX31" fmla="*/ 494951 w 4689446"/>
              <a:gd name="connsiteY31" fmla="*/ 898609 h 2182125"/>
              <a:gd name="connsiteX32" fmla="*/ 528507 w 4689446"/>
              <a:gd name="connsiteY32" fmla="*/ 848276 h 2182125"/>
              <a:gd name="connsiteX33" fmla="*/ 545285 w 4689446"/>
              <a:gd name="connsiteY33" fmla="*/ 823109 h 2182125"/>
              <a:gd name="connsiteX34" fmla="*/ 562063 w 4689446"/>
              <a:gd name="connsiteY34" fmla="*/ 797942 h 2182125"/>
              <a:gd name="connsiteX35" fmla="*/ 578841 w 4689446"/>
              <a:gd name="connsiteY35" fmla="*/ 764386 h 2182125"/>
              <a:gd name="connsiteX36" fmla="*/ 587230 w 4689446"/>
              <a:gd name="connsiteY36" fmla="*/ 739219 h 2182125"/>
              <a:gd name="connsiteX37" fmla="*/ 620786 w 4689446"/>
              <a:gd name="connsiteY37" fmla="*/ 680496 h 2182125"/>
              <a:gd name="connsiteX38" fmla="*/ 629175 w 4689446"/>
              <a:gd name="connsiteY38" fmla="*/ 655329 h 2182125"/>
              <a:gd name="connsiteX39" fmla="*/ 645953 w 4689446"/>
              <a:gd name="connsiteY39" fmla="*/ 630162 h 2182125"/>
              <a:gd name="connsiteX40" fmla="*/ 654342 w 4689446"/>
              <a:gd name="connsiteY40" fmla="*/ 604995 h 2182125"/>
              <a:gd name="connsiteX41" fmla="*/ 687898 w 4689446"/>
              <a:gd name="connsiteY41" fmla="*/ 554661 h 2182125"/>
              <a:gd name="connsiteX42" fmla="*/ 696287 w 4689446"/>
              <a:gd name="connsiteY42" fmla="*/ 529494 h 2182125"/>
              <a:gd name="connsiteX43" fmla="*/ 704676 w 4689446"/>
              <a:gd name="connsiteY43" fmla="*/ 495938 h 2182125"/>
              <a:gd name="connsiteX44" fmla="*/ 721454 w 4689446"/>
              <a:gd name="connsiteY44" fmla="*/ 470771 h 2182125"/>
              <a:gd name="connsiteX45" fmla="*/ 729843 w 4689446"/>
              <a:gd name="connsiteY45" fmla="*/ 445604 h 2182125"/>
              <a:gd name="connsiteX46" fmla="*/ 746621 w 4689446"/>
              <a:gd name="connsiteY46" fmla="*/ 420437 h 2182125"/>
              <a:gd name="connsiteX47" fmla="*/ 788566 w 4689446"/>
              <a:gd name="connsiteY47" fmla="*/ 361714 h 2182125"/>
              <a:gd name="connsiteX48" fmla="*/ 796955 w 4689446"/>
              <a:gd name="connsiteY48" fmla="*/ 336547 h 2182125"/>
              <a:gd name="connsiteX49" fmla="*/ 889234 w 4689446"/>
              <a:gd name="connsiteY49" fmla="*/ 261046 h 2182125"/>
              <a:gd name="connsiteX50" fmla="*/ 928996 w 4689446"/>
              <a:gd name="connsiteY50" fmla="*/ 211634 h 2182125"/>
              <a:gd name="connsiteX51" fmla="*/ 973123 w 4689446"/>
              <a:gd name="connsiteY51" fmla="*/ 178998 h 2182125"/>
              <a:gd name="connsiteX52" fmla="*/ 1003576 w 4689446"/>
              <a:gd name="connsiteY52" fmla="*/ 172791 h 2182125"/>
              <a:gd name="connsiteX53" fmla="*/ 1023457 w 4689446"/>
              <a:gd name="connsiteY53" fmla="*/ 143261 h 2182125"/>
              <a:gd name="connsiteX54" fmla="*/ 1057935 w 4689446"/>
              <a:gd name="connsiteY54" fmla="*/ 112808 h 2182125"/>
              <a:gd name="connsiteX55" fmla="*/ 1098619 w 4689446"/>
              <a:gd name="connsiteY55" fmla="*/ 79252 h 2182125"/>
              <a:gd name="connsiteX56" fmla="*/ 1150213 w 4689446"/>
              <a:gd name="connsiteY56" fmla="*/ 67759 h 2182125"/>
              <a:gd name="connsiteX57" fmla="*/ 1208014 w 4689446"/>
              <a:gd name="connsiteY57" fmla="*/ 32943 h 2182125"/>
              <a:gd name="connsiteX58" fmla="*/ 1264633 w 4689446"/>
              <a:gd name="connsiteY58" fmla="*/ 260 h 2182125"/>
              <a:gd name="connsiteX59" fmla="*/ 1412697 w 4689446"/>
              <a:gd name="connsiteY59" fmla="*/ 19268 h 2182125"/>
              <a:gd name="connsiteX60" fmla="*/ 1541975 w 4689446"/>
              <a:gd name="connsiteY60" fmla="*/ 48800 h 2182125"/>
              <a:gd name="connsiteX61" fmla="*/ 1652632 w 4689446"/>
              <a:gd name="connsiteY61" fmla="*/ 118433 h 2182125"/>
              <a:gd name="connsiteX62" fmla="*/ 1719744 w 4689446"/>
              <a:gd name="connsiteY62" fmla="*/ 126822 h 2182125"/>
              <a:gd name="connsiteX63" fmla="*/ 1728133 w 4689446"/>
              <a:gd name="connsiteY63" fmla="*/ 151989 h 2182125"/>
              <a:gd name="connsiteX64" fmla="*/ 1803711 w 4689446"/>
              <a:gd name="connsiteY64" fmla="*/ 202090 h 2182125"/>
              <a:gd name="connsiteX65" fmla="*/ 1870823 w 4689446"/>
              <a:gd name="connsiteY65" fmla="*/ 235568 h 2182125"/>
              <a:gd name="connsiteX66" fmla="*/ 1988191 w 4689446"/>
              <a:gd name="connsiteY66" fmla="*/ 353325 h 2182125"/>
              <a:gd name="connsiteX67" fmla="*/ 1979413 w 4689446"/>
              <a:gd name="connsiteY67" fmla="*/ 302292 h 2182125"/>
              <a:gd name="connsiteX68" fmla="*/ 2072081 w 4689446"/>
              <a:gd name="connsiteY68" fmla="*/ 361403 h 2182125"/>
              <a:gd name="connsiteX69" fmla="*/ 2105637 w 4689446"/>
              <a:gd name="connsiteY69" fmla="*/ 412048 h 2182125"/>
              <a:gd name="connsiteX70" fmla="*/ 2172749 w 4689446"/>
              <a:gd name="connsiteY70" fmla="*/ 445604 h 2182125"/>
              <a:gd name="connsiteX71" fmla="*/ 2197916 w 4689446"/>
              <a:gd name="connsiteY71" fmla="*/ 462382 h 2182125"/>
              <a:gd name="connsiteX72" fmla="*/ 2256639 w 4689446"/>
              <a:gd name="connsiteY72" fmla="*/ 521105 h 2182125"/>
              <a:gd name="connsiteX73" fmla="*/ 2365696 w 4689446"/>
              <a:gd name="connsiteY73" fmla="*/ 579828 h 2182125"/>
              <a:gd name="connsiteX74" fmla="*/ 2491531 w 4689446"/>
              <a:gd name="connsiteY74" fmla="*/ 663718 h 2182125"/>
              <a:gd name="connsiteX75" fmla="*/ 2533476 w 4689446"/>
              <a:gd name="connsiteY75" fmla="*/ 688885 h 2182125"/>
              <a:gd name="connsiteX76" fmla="*/ 2575421 w 4689446"/>
              <a:gd name="connsiteY76" fmla="*/ 714052 h 2182125"/>
              <a:gd name="connsiteX77" fmla="*/ 2600588 w 4689446"/>
              <a:gd name="connsiteY77" fmla="*/ 730830 h 2182125"/>
              <a:gd name="connsiteX78" fmla="*/ 2667700 w 4689446"/>
              <a:gd name="connsiteY78" fmla="*/ 764386 h 2182125"/>
              <a:gd name="connsiteX79" fmla="*/ 2726423 w 4689446"/>
              <a:gd name="connsiteY79" fmla="*/ 797942 h 2182125"/>
              <a:gd name="connsiteX80" fmla="*/ 2801923 w 4689446"/>
              <a:gd name="connsiteY80" fmla="*/ 831498 h 2182125"/>
              <a:gd name="connsiteX81" fmla="*/ 2860646 w 4689446"/>
              <a:gd name="connsiteY81" fmla="*/ 865054 h 2182125"/>
              <a:gd name="connsiteX82" fmla="*/ 3028426 w 4689446"/>
              <a:gd name="connsiteY82" fmla="*/ 906998 h 2182125"/>
              <a:gd name="connsiteX83" fmla="*/ 3162650 w 4689446"/>
              <a:gd name="connsiteY83" fmla="*/ 957332 h 2182125"/>
              <a:gd name="connsiteX84" fmla="*/ 3187817 w 4689446"/>
              <a:gd name="connsiteY84" fmla="*/ 965721 h 2182125"/>
              <a:gd name="connsiteX85" fmla="*/ 3221373 w 4689446"/>
              <a:gd name="connsiteY85" fmla="*/ 982499 h 2182125"/>
              <a:gd name="connsiteX86" fmla="*/ 3347208 w 4689446"/>
              <a:gd name="connsiteY86" fmla="*/ 1016055 h 2182125"/>
              <a:gd name="connsiteX87" fmla="*/ 3473043 w 4689446"/>
              <a:gd name="connsiteY87" fmla="*/ 1074778 h 2182125"/>
              <a:gd name="connsiteX88" fmla="*/ 3624045 w 4689446"/>
              <a:gd name="connsiteY88" fmla="*/ 1150279 h 2182125"/>
              <a:gd name="connsiteX89" fmla="*/ 3917659 w 4689446"/>
              <a:gd name="connsiteY89" fmla="*/ 1242558 h 2182125"/>
              <a:gd name="connsiteX90" fmla="*/ 3959604 w 4689446"/>
              <a:gd name="connsiteY90" fmla="*/ 1259336 h 2182125"/>
              <a:gd name="connsiteX91" fmla="*/ 4051883 w 4689446"/>
              <a:gd name="connsiteY91" fmla="*/ 1301281 h 2182125"/>
              <a:gd name="connsiteX92" fmla="*/ 4202885 w 4689446"/>
              <a:gd name="connsiteY92" fmla="*/ 1360004 h 2182125"/>
              <a:gd name="connsiteX93" fmla="*/ 4420999 w 4689446"/>
              <a:gd name="connsiteY93" fmla="*/ 1418727 h 2182125"/>
              <a:gd name="connsiteX94" fmla="*/ 4555223 w 4689446"/>
              <a:gd name="connsiteY94" fmla="*/ 1452283 h 2182125"/>
              <a:gd name="connsiteX95" fmla="*/ 4639112 w 4689446"/>
              <a:gd name="connsiteY95" fmla="*/ 1485839 h 2182125"/>
              <a:gd name="connsiteX96" fmla="*/ 4664279 w 4689446"/>
              <a:gd name="connsiteY96" fmla="*/ 1494228 h 2182125"/>
              <a:gd name="connsiteX97" fmla="*/ 4689446 w 4689446"/>
              <a:gd name="connsiteY97" fmla="*/ 1511006 h 2182125"/>
              <a:gd name="connsiteX0" fmla="*/ 0 w 4664279"/>
              <a:gd name="connsiteY0" fmla="*/ 2182125 h 2182125"/>
              <a:gd name="connsiteX1" fmla="*/ 50334 w 4664279"/>
              <a:gd name="connsiteY1" fmla="*/ 2140180 h 2182125"/>
              <a:gd name="connsiteX2" fmla="*/ 83890 w 4664279"/>
              <a:gd name="connsiteY2" fmla="*/ 2073068 h 2182125"/>
              <a:gd name="connsiteX3" fmla="*/ 92279 w 4664279"/>
              <a:gd name="connsiteY3" fmla="*/ 2039512 h 2182125"/>
              <a:gd name="connsiteX4" fmla="*/ 109057 w 4664279"/>
              <a:gd name="connsiteY4" fmla="*/ 2014345 h 2182125"/>
              <a:gd name="connsiteX5" fmla="*/ 125835 w 4664279"/>
              <a:gd name="connsiteY5" fmla="*/ 1955622 h 2182125"/>
              <a:gd name="connsiteX6" fmla="*/ 142613 w 4664279"/>
              <a:gd name="connsiteY6" fmla="*/ 1896899 h 2182125"/>
              <a:gd name="connsiteX7" fmla="*/ 159391 w 4664279"/>
              <a:gd name="connsiteY7" fmla="*/ 1871732 h 2182125"/>
              <a:gd name="connsiteX8" fmla="*/ 176169 w 4664279"/>
              <a:gd name="connsiteY8" fmla="*/ 1821398 h 2182125"/>
              <a:gd name="connsiteX9" fmla="*/ 209725 w 4664279"/>
              <a:gd name="connsiteY9" fmla="*/ 1762676 h 2182125"/>
              <a:gd name="connsiteX10" fmla="*/ 218114 w 4664279"/>
              <a:gd name="connsiteY10" fmla="*/ 1737509 h 2182125"/>
              <a:gd name="connsiteX11" fmla="*/ 234892 w 4664279"/>
              <a:gd name="connsiteY11" fmla="*/ 1703953 h 2182125"/>
              <a:gd name="connsiteX12" fmla="*/ 251670 w 4664279"/>
              <a:gd name="connsiteY12" fmla="*/ 1636841 h 2182125"/>
              <a:gd name="connsiteX13" fmla="*/ 268448 w 4664279"/>
              <a:gd name="connsiteY13" fmla="*/ 1586507 h 2182125"/>
              <a:gd name="connsiteX14" fmla="*/ 276837 w 4664279"/>
              <a:gd name="connsiteY14" fmla="*/ 1544562 h 2182125"/>
              <a:gd name="connsiteX15" fmla="*/ 293615 w 4664279"/>
              <a:gd name="connsiteY15" fmla="*/ 1511006 h 2182125"/>
              <a:gd name="connsiteX16" fmla="*/ 302004 w 4664279"/>
              <a:gd name="connsiteY16" fmla="*/ 1485839 h 2182125"/>
              <a:gd name="connsiteX17" fmla="*/ 310393 w 4664279"/>
              <a:gd name="connsiteY17" fmla="*/ 1452283 h 2182125"/>
              <a:gd name="connsiteX18" fmla="*/ 318782 w 4664279"/>
              <a:gd name="connsiteY18" fmla="*/ 1427116 h 2182125"/>
              <a:gd name="connsiteX19" fmla="*/ 343949 w 4664279"/>
              <a:gd name="connsiteY19" fmla="*/ 1343226 h 2182125"/>
              <a:gd name="connsiteX20" fmla="*/ 352338 w 4664279"/>
              <a:gd name="connsiteY20" fmla="*/ 1318059 h 2182125"/>
              <a:gd name="connsiteX21" fmla="*/ 360727 w 4664279"/>
              <a:gd name="connsiteY21" fmla="*/ 1292892 h 2182125"/>
              <a:gd name="connsiteX22" fmla="*/ 377505 w 4664279"/>
              <a:gd name="connsiteY22" fmla="*/ 1259336 h 2182125"/>
              <a:gd name="connsiteX23" fmla="*/ 385894 w 4664279"/>
              <a:gd name="connsiteY23" fmla="*/ 1217391 h 2182125"/>
              <a:gd name="connsiteX24" fmla="*/ 394283 w 4664279"/>
              <a:gd name="connsiteY24" fmla="*/ 1192224 h 2182125"/>
              <a:gd name="connsiteX25" fmla="*/ 402672 w 4664279"/>
              <a:gd name="connsiteY25" fmla="*/ 1158668 h 2182125"/>
              <a:gd name="connsiteX26" fmla="*/ 427839 w 4664279"/>
              <a:gd name="connsiteY26" fmla="*/ 1066389 h 2182125"/>
              <a:gd name="connsiteX27" fmla="*/ 436228 w 4664279"/>
              <a:gd name="connsiteY27" fmla="*/ 1041222 h 2182125"/>
              <a:gd name="connsiteX28" fmla="*/ 453006 w 4664279"/>
              <a:gd name="connsiteY28" fmla="*/ 1016055 h 2182125"/>
              <a:gd name="connsiteX29" fmla="*/ 469784 w 4664279"/>
              <a:gd name="connsiteY29" fmla="*/ 957332 h 2182125"/>
              <a:gd name="connsiteX30" fmla="*/ 486562 w 4664279"/>
              <a:gd name="connsiteY30" fmla="*/ 932165 h 2182125"/>
              <a:gd name="connsiteX31" fmla="*/ 494951 w 4664279"/>
              <a:gd name="connsiteY31" fmla="*/ 898609 h 2182125"/>
              <a:gd name="connsiteX32" fmla="*/ 528507 w 4664279"/>
              <a:gd name="connsiteY32" fmla="*/ 848276 h 2182125"/>
              <a:gd name="connsiteX33" fmla="*/ 545285 w 4664279"/>
              <a:gd name="connsiteY33" fmla="*/ 823109 h 2182125"/>
              <a:gd name="connsiteX34" fmla="*/ 562063 w 4664279"/>
              <a:gd name="connsiteY34" fmla="*/ 797942 h 2182125"/>
              <a:gd name="connsiteX35" fmla="*/ 578841 w 4664279"/>
              <a:gd name="connsiteY35" fmla="*/ 764386 h 2182125"/>
              <a:gd name="connsiteX36" fmla="*/ 587230 w 4664279"/>
              <a:gd name="connsiteY36" fmla="*/ 739219 h 2182125"/>
              <a:gd name="connsiteX37" fmla="*/ 620786 w 4664279"/>
              <a:gd name="connsiteY37" fmla="*/ 680496 h 2182125"/>
              <a:gd name="connsiteX38" fmla="*/ 629175 w 4664279"/>
              <a:gd name="connsiteY38" fmla="*/ 655329 h 2182125"/>
              <a:gd name="connsiteX39" fmla="*/ 645953 w 4664279"/>
              <a:gd name="connsiteY39" fmla="*/ 630162 h 2182125"/>
              <a:gd name="connsiteX40" fmla="*/ 654342 w 4664279"/>
              <a:gd name="connsiteY40" fmla="*/ 604995 h 2182125"/>
              <a:gd name="connsiteX41" fmla="*/ 687898 w 4664279"/>
              <a:gd name="connsiteY41" fmla="*/ 554661 h 2182125"/>
              <a:gd name="connsiteX42" fmla="*/ 696287 w 4664279"/>
              <a:gd name="connsiteY42" fmla="*/ 529494 h 2182125"/>
              <a:gd name="connsiteX43" fmla="*/ 704676 w 4664279"/>
              <a:gd name="connsiteY43" fmla="*/ 495938 h 2182125"/>
              <a:gd name="connsiteX44" fmla="*/ 721454 w 4664279"/>
              <a:gd name="connsiteY44" fmla="*/ 470771 h 2182125"/>
              <a:gd name="connsiteX45" fmla="*/ 729843 w 4664279"/>
              <a:gd name="connsiteY45" fmla="*/ 445604 h 2182125"/>
              <a:gd name="connsiteX46" fmla="*/ 746621 w 4664279"/>
              <a:gd name="connsiteY46" fmla="*/ 420437 h 2182125"/>
              <a:gd name="connsiteX47" fmla="*/ 788566 w 4664279"/>
              <a:gd name="connsiteY47" fmla="*/ 361714 h 2182125"/>
              <a:gd name="connsiteX48" fmla="*/ 796955 w 4664279"/>
              <a:gd name="connsiteY48" fmla="*/ 336547 h 2182125"/>
              <a:gd name="connsiteX49" fmla="*/ 889234 w 4664279"/>
              <a:gd name="connsiteY49" fmla="*/ 261046 h 2182125"/>
              <a:gd name="connsiteX50" fmla="*/ 928996 w 4664279"/>
              <a:gd name="connsiteY50" fmla="*/ 211634 h 2182125"/>
              <a:gd name="connsiteX51" fmla="*/ 973123 w 4664279"/>
              <a:gd name="connsiteY51" fmla="*/ 178998 h 2182125"/>
              <a:gd name="connsiteX52" fmla="*/ 1003576 w 4664279"/>
              <a:gd name="connsiteY52" fmla="*/ 172791 h 2182125"/>
              <a:gd name="connsiteX53" fmla="*/ 1023457 w 4664279"/>
              <a:gd name="connsiteY53" fmla="*/ 143261 h 2182125"/>
              <a:gd name="connsiteX54" fmla="*/ 1057935 w 4664279"/>
              <a:gd name="connsiteY54" fmla="*/ 112808 h 2182125"/>
              <a:gd name="connsiteX55" fmla="*/ 1098619 w 4664279"/>
              <a:gd name="connsiteY55" fmla="*/ 79252 h 2182125"/>
              <a:gd name="connsiteX56" fmla="*/ 1150213 w 4664279"/>
              <a:gd name="connsiteY56" fmla="*/ 67759 h 2182125"/>
              <a:gd name="connsiteX57" fmla="*/ 1208014 w 4664279"/>
              <a:gd name="connsiteY57" fmla="*/ 32943 h 2182125"/>
              <a:gd name="connsiteX58" fmla="*/ 1264633 w 4664279"/>
              <a:gd name="connsiteY58" fmla="*/ 260 h 2182125"/>
              <a:gd name="connsiteX59" fmla="*/ 1412697 w 4664279"/>
              <a:gd name="connsiteY59" fmla="*/ 19268 h 2182125"/>
              <a:gd name="connsiteX60" fmla="*/ 1541975 w 4664279"/>
              <a:gd name="connsiteY60" fmla="*/ 48800 h 2182125"/>
              <a:gd name="connsiteX61" fmla="*/ 1652632 w 4664279"/>
              <a:gd name="connsiteY61" fmla="*/ 118433 h 2182125"/>
              <a:gd name="connsiteX62" fmla="*/ 1719744 w 4664279"/>
              <a:gd name="connsiteY62" fmla="*/ 126822 h 2182125"/>
              <a:gd name="connsiteX63" fmla="*/ 1728133 w 4664279"/>
              <a:gd name="connsiteY63" fmla="*/ 151989 h 2182125"/>
              <a:gd name="connsiteX64" fmla="*/ 1803711 w 4664279"/>
              <a:gd name="connsiteY64" fmla="*/ 202090 h 2182125"/>
              <a:gd name="connsiteX65" fmla="*/ 1870823 w 4664279"/>
              <a:gd name="connsiteY65" fmla="*/ 235568 h 2182125"/>
              <a:gd name="connsiteX66" fmla="*/ 1988191 w 4664279"/>
              <a:gd name="connsiteY66" fmla="*/ 353325 h 2182125"/>
              <a:gd name="connsiteX67" fmla="*/ 1979413 w 4664279"/>
              <a:gd name="connsiteY67" fmla="*/ 302292 h 2182125"/>
              <a:gd name="connsiteX68" fmla="*/ 2072081 w 4664279"/>
              <a:gd name="connsiteY68" fmla="*/ 361403 h 2182125"/>
              <a:gd name="connsiteX69" fmla="*/ 2105637 w 4664279"/>
              <a:gd name="connsiteY69" fmla="*/ 412048 h 2182125"/>
              <a:gd name="connsiteX70" fmla="*/ 2172749 w 4664279"/>
              <a:gd name="connsiteY70" fmla="*/ 445604 h 2182125"/>
              <a:gd name="connsiteX71" fmla="*/ 2197916 w 4664279"/>
              <a:gd name="connsiteY71" fmla="*/ 462382 h 2182125"/>
              <a:gd name="connsiteX72" fmla="*/ 2256639 w 4664279"/>
              <a:gd name="connsiteY72" fmla="*/ 521105 h 2182125"/>
              <a:gd name="connsiteX73" fmla="*/ 2365696 w 4664279"/>
              <a:gd name="connsiteY73" fmla="*/ 579828 h 2182125"/>
              <a:gd name="connsiteX74" fmla="*/ 2491531 w 4664279"/>
              <a:gd name="connsiteY74" fmla="*/ 663718 h 2182125"/>
              <a:gd name="connsiteX75" fmla="*/ 2533476 w 4664279"/>
              <a:gd name="connsiteY75" fmla="*/ 688885 h 2182125"/>
              <a:gd name="connsiteX76" fmla="*/ 2575421 w 4664279"/>
              <a:gd name="connsiteY76" fmla="*/ 714052 h 2182125"/>
              <a:gd name="connsiteX77" fmla="*/ 2600588 w 4664279"/>
              <a:gd name="connsiteY77" fmla="*/ 730830 h 2182125"/>
              <a:gd name="connsiteX78" fmla="*/ 2667700 w 4664279"/>
              <a:gd name="connsiteY78" fmla="*/ 764386 h 2182125"/>
              <a:gd name="connsiteX79" fmla="*/ 2726423 w 4664279"/>
              <a:gd name="connsiteY79" fmla="*/ 797942 h 2182125"/>
              <a:gd name="connsiteX80" fmla="*/ 2801923 w 4664279"/>
              <a:gd name="connsiteY80" fmla="*/ 831498 h 2182125"/>
              <a:gd name="connsiteX81" fmla="*/ 2860646 w 4664279"/>
              <a:gd name="connsiteY81" fmla="*/ 865054 h 2182125"/>
              <a:gd name="connsiteX82" fmla="*/ 3028426 w 4664279"/>
              <a:gd name="connsiteY82" fmla="*/ 906998 h 2182125"/>
              <a:gd name="connsiteX83" fmla="*/ 3162650 w 4664279"/>
              <a:gd name="connsiteY83" fmla="*/ 957332 h 2182125"/>
              <a:gd name="connsiteX84" fmla="*/ 3187817 w 4664279"/>
              <a:gd name="connsiteY84" fmla="*/ 965721 h 2182125"/>
              <a:gd name="connsiteX85" fmla="*/ 3221373 w 4664279"/>
              <a:gd name="connsiteY85" fmla="*/ 982499 h 2182125"/>
              <a:gd name="connsiteX86" fmla="*/ 3347208 w 4664279"/>
              <a:gd name="connsiteY86" fmla="*/ 1016055 h 2182125"/>
              <a:gd name="connsiteX87" fmla="*/ 3473043 w 4664279"/>
              <a:gd name="connsiteY87" fmla="*/ 1074778 h 2182125"/>
              <a:gd name="connsiteX88" fmla="*/ 3624045 w 4664279"/>
              <a:gd name="connsiteY88" fmla="*/ 1150279 h 2182125"/>
              <a:gd name="connsiteX89" fmla="*/ 3917659 w 4664279"/>
              <a:gd name="connsiteY89" fmla="*/ 1242558 h 2182125"/>
              <a:gd name="connsiteX90" fmla="*/ 3959604 w 4664279"/>
              <a:gd name="connsiteY90" fmla="*/ 1259336 h 2182125"/>
              <a:gd name="connsiteX91" fmla="*/ 4051883 w 4664279"/>
              <a:gd name="connsiteY91" fmla="*/ 1301281 h 2182125"/>
              <a:gd name="connsiteX92" fmla="*/ 4202885 w 4664279"/>
              <a:gd name="connsiteY92" fmla="*/ 1360004 h 2182125"/>
              <a:gd name="connsiteX93" fmla="*/ 4420999 w 4664279"/>
              <a:gd name="connsiteY93" fmla="*/ 1418727 h 2182125"/>
              <a:gd name="connsiteX94" fmla="*/ 4555223 w 4664279"/>
              <a:gd name="connsiteY94" fmla="*/ 1452283 h 2182125"/>
              <a:gd name="connsiteX95" fmla="*/ 4639112 w 4664279"/>
              <a:gd name="connsiteY95" fmla="*/ 1485839 h 2182125"/>
              <a:gd name="connsiteX96" fmla="*/ 4664279 w 4664279"/>
              <a:gd name="connsiteY96" fmla="*/ 1494228 h 2182125"/>
              <a:gd name="connsiteX0" fmla="*/ 0 w 4639112"/>
              <a:gd name="connsiteY0" fmla="*/ 2182125 h 2182125"/>
              <a:gd name="connsiteX1" fmla="*/ 50334 w 4639112"/>
              <a:gd name="connsiteY1" fmla="*/ 2140180 h 2182125"/>
              <a:gd name="connsiteX2" fmla="*/ 83890 w 4639112"/>
              <a:gd name="connsiteY2" fmla="*/ 2073068 h 2182125"/>
              <a:gd name="connsiteX3" fmla="*/ 92279 w 4639112"/>
              <a:gd name="connsiteY3" fmla="*/ 2039512 h 2182125"/>
              <a:gd name="connsiteX4" fmla="*/ 109057 w 4639112"/>
              <a:gd name="connsiteY4" fmla="*/ 2014345 h 2182125"/>
              <a:gd name="connsiteX5" fmla="*/ 125835 w 4639112"/>
              <a:gd name="connsiteY5" fmla="*/ 1955622 h 2182125"/>
              <a:gd name="connsiteX6" fmla="*/ 142613 w 4639112"/>
              <a:gd name="connsiteY6" fmla="*/ 1896899 h 2182125"/>
              <a:gd name="connsiteX7" fmla="*/ 159391 w 4639112"/>
              <a:gd name="connsiteY7" fmla="*/ 1871732 h 2182125"/>
              <a:gd name="connsiteX8" fmla="*/ 176169 w 4639112"/>
              <a:gd name="connsiteY8" fmla="*/ 1821398 h 2182125"/>
              <a:gd name="connsiteX9" fmla="*/ 209725 w 4639112"/>
              <a:gd name="connsiteY9" fmla="*/ 1762676 h 2182125"/>
              <a:gd name="connsiteX10" fmla="*/ 218114 w 4639112"/>
              <a:gd name="connsiteY10" fmla="*/ 1737509 h 2182125"/>
              <a:gd name="connsiteX11" fmla="*/ 234892 w 4639112"/>
              <a:gd name="connsiteY11" fmla="*/ 1703953 h 2182125"/>
              <a:gd name="connsiteX12" fmla="*/ 251670 w 4639112"/>
              <a:gd name="connsiteY12" fmla="*/ 1636841 h 2182125"/>
              <a:gd name="connsiteX13" fmla="*/ 268448 w 4639112"/>
              <a:gd name="connsiteY13" fmla="*/ 1586507 h 2182125"/>
              <a:gd name="connsiteX14" fmla="*/ 276837 w 4639112"/>
              <a:gd name="connsiteY14" fmla="*/ 1544562 h 2182125"/>
              <a:gd name="connsiteX15" fmla="*/ 293615 w 4639112"/>
              <a:gd name="connsiteY15" fmla="*/ 1511006 h 2182125"/>
              <a:gd name="connsiteX16" fmla="*/ 302004 w 4639112"/>
              <a:gd name="connsiteY16" fmla="*/ 1485839 h 2182125"/>
              <a:gd name="connsiteX17" fmla="*/ 310393 w 4639112"/>
              <a:gd name="connsiteY17" fmla="*/ 1452283 h 2182125"/>
              <a:gd name="connsiteX18" fmla="*/ 318782 w 4639112"/>
              <a:gd name="connsiteY18" fmla="*/ 1427116 h 2182125"/>
              <a:gd name="connsiteX19" fmla="*/ 343949 w 4639112"/>
              <a:gd name="connsiteY19" fmla="*/ 1343226 h 2182125"/>
              <a:gd name="connsiteX20" fmla="*/ 352338 w 4639112"/>
              <a:gd name="connsiteY20" fmla="*/ 1318059 h 2182125"/>
              <a:gd name="connsiteX21" fmla="*/ 360727 w 4639112"/>
              <a:gd name="connsiteY21" fmla="*/ 1292892 h 2182125"/>
              <a:gd name="connsiteX22" fmla="*/ 377505 w 4639112"/>
              <a:gd name="connsiteY22" fmla="*/ 1259336 h 2182125"/>
              <a:gd name="connsiteX23" fmla="*/ 385894 w 4639112"/>
              <a:gd name="connsiteY23" fmla="*/ 1217391 h 2182125"/>
              <a:gd name="connsiteX24" fmla="*/ 394283 w 4639112"/>
              <a:gd name="connsiteY24" fmla="*/ 1192224 h 2182125"/>
              <a:gd name="connsiteX25" fmla="*/ 402672 w 4639112"/>
              <a:gd name="connsiteY25" fmla="*/ 1158668 h 2182125"/>
              <a:gd name="connsiteX26" fmla="*/ 427839 w 4639112"/>
              <a:gd name="connsiteY26" fmla="*/ 1066389 h 2182125"/>
              <a:gd name="connsiteX27" fmla="*/ 436228 w 4639112"/>
              <a:gd name="connsiteY27" fmla="*/ 1041222 h 2182125"/>
              <a:gd name="connsiteX28" fmla="*/ 453006 w 4639112"/>
              <a:gd name="connsiteY28" fmla="*/ 1016055 h 2182125"/>
              <a:gd name="connsiteX29" fmla="*/ 469784 w 4639112"/>
              <a:gd name="connsiteY29" fmla="*/ 957332 h 2182125"/>
              <a:gd name="connsiteX30" fmla="*/ 486562 w 4639112"/>
              <a:gd name="connsiteY30" fmla="*/ 932165 h 2182125"/>
              <a:gd name="connsiteX31" fmla="*/ 494951 w 4639112"/>
              <a:gd name="connsiteY31" fmla="*/ 898609 h 2182125"/>
              <a:gd name="connsiteX32" fmla="*/ 528507 w 4639112"/>
              <a:gd name="connsiteY32" fmla="*/ 848276 h 2182125"/>
              <a:gd name="connsiteX33" fmla="*/ 545285 w 4639112"/>
              <a:gd name="connsiteY33" fmla="*/ 823109 h 2182125"/>
              <a:gd name="connsiteX34" fmla="*/ 562063 w 4639112"/>
              <a:gd name="connsiteY34" fmla="*/ 797942 h 2182125"/>
              <a:gd name="connsiteX35" fmla="*/ 578841 w 4639112"/>
              <a:gd name="connsiteY35" fmla="*/ 764386 h 2182125"/>
              <a:gd name="connsiteX36" fmla="*/ 587230 w 4639112"/>
              <a:gd name="connsiteY36" fmla="*/ 739219 h 2182125"/>
              <a:gd name="connsiteX37" fmla="*/ 620786 w 4639112"/>
              <a:gd name="connsiteY37" fmla="*/ 680496 h 2182125"/>
              <a:gd name="connsiteX38" fmla="*/ 629175 w 4639112"/>
              <a:gd name="connsiteY38" fmla="*/ 655329 h 2182125"/>
              <a:gd name="connsiteX39" fmla="*/ 645953 w 4639112"/>
              <a:gd name="connsiteY39" fmla="*/ 630162 h 2182125"/>
              <a:gd name="connsiteX40" fmla="*/ 654342 w 4639112"/>
              <a:gd name="connsiteY40" fmla="*/ 604995 h 2182125"/>
              <a:gd name="connsiteX41" fmla="*/ 687898 w 4639112"/>
              <a:gd name="connsiteY41" fmla="*/ 554661 h 2182125"/>
              <a:gd name="connsiteX42" fmla="*/ 696287 w 4639112"/>
              <a:gd name="connsiteY42" fmla="*/ 529494 h 2182125"/>
              <a:gd name="connsiteX43" fmla="*/ 704676 w 4639112"/>
              <a:gd name="connsiteY43" fmla="*/ 495938 h 2182125"/>
              <a:gd name="connsiteX44" fmla="*/ 721454 w 4639112"/>
              <a:gd name="connsiteY44" fmla="*/ 470771 h 2182125"/>
              <a:gd name="connsiteX45" fmla="*/ 729843 w 4639112"/>
              <a:gd name="connsiteY45" fmla="*/ 445604 h 2182125"/>
              <a:gd name="connsiteX46" fmla="*/ 746621 w 4639112"/>
              <a:gd name="connsiteY46" fmla="*/ 420437 h 2182125"/>
              <a:gd name="connsiteX47" fmla="*/ 788566 w 4639112"/>
              <a:gd name="connsiteY47" fmla="*/ 361714 h 2182125"/>
              <a:gd name="connsiteX48" fmla="*/ 796955 w 4639112"/>
              <a:gd name="connsiteY48" fmla="*/ 336547 h 2182125"/>
              <a:gd name="connsiteX49" fmla="*/ 889234 w 4639112"/>
              <a:gd name="connsiteY49" fmla="*/ 261046 h 2182125"/>
              <a:gd name="connsiteX50" fmla="*/ 928996 w 4639112"/>
              <a:gd name="connsiteY50" fmla="*/ 211634 h 2182125"/>
              <a:gd name="connsiteX51" fmla="*/ 973123 w 4639112"/>
              <a:gd name="connsiteY51" fmla="*/ 178998 h 2182125"/>
              <a:gd name="connsiteX52" fmla="*/ 1003576 w 4639112"/>
              <a:gd name="connsiteY52" fmla="*/ 172791 h 2182125"/>
              <a:gd name="connsiteX53" fmla="*/ 1023457 w 4639112"/>
              <a:gd name="connsiteY53" fmla="*/ 143261 h 2182125"/>
              <a:gd name="connsiteX54" fmla="*/ 1057935 w 4639112"/>
              <a:gd name="connsiteY54" fmla="*/ 112808 h 2182125"/>
              <a:gd name="connsiteX55" fmla="*/ 1098619 w 4639112"/>
              <a:gd name="connsiteY55" fmla="*/ 79252 h 2182125"/>
              <a:gd name="connsiteX56" fmla="*/ 1150213 w 4639112"/>
              <a:gd name="connsiteY56" fmla="*/ 67759 h 2182125"/>
              <a:gd name="connsiteX57" fmla="*/ 1208014 w 4639112"/>
              <a:gd name="connsiteY57" fmla="*/ 32943 h 2182125"/>
              <a:gd name="connsiteX58" fmla="*/ 1264633 w 4639112"/>
              <a:gd name="connsiteY58" fmla="*/ 260 h 2182125"/>
              <a:gd name="connsiteX59" fmla="*/ 1412697 w 4639112"/>
              <a:gd name="connsiteY59" fmla="*/ 19268 h 2182125"/>
              <a:gd name="connsiteX60" fmla="*/ 1541975 w 4639112"/>
              <a:gd name="connsiteY60" fmla="*/ 48800 h 2182125"/>
              <a:gd name="connsiteX61" fmla="*/ 1652632 w 4639112"/>
              <a:gd name="connsiteY61" fmla="*/ 118433 h 2182125"/>
              <a:gd name="connsiteX62" fmla="*/ 1719744 w 4639112"/>
              <a:gd name="connsiteY62" fmla="*/ 126822 h 2182125"/>
              <a:gd name="connsiteX63" fmla="*/ 1728133 w 4639112"/>
              <a:gd name="connsiteY63" fmla="*/ 151989 h 2182125"/>
              <a:gd name="connsiteX64" fmla="*/ 1803711 w 4639112"/>
              <a:gd name="connsiteY64" fmla="*/ 202090 h 2182125"/>
              <a:gd name="connsiteX65" fmla="*/ 1870823 w 4639112"/>
              <a:gd name="connsiteY65" fmla="*/ 235568 h 2182125"/>
              <a:gd name="connsiteX66" fmla="*/ 1988191 w 4639112"/>
              <a:gd name="connsiteY66" fmla="*/ 353325 h 2182125"/>
              <a:gd name="connsiteX67" fmla="*/ 1979413 w 4639112"/>
              <a:gd name="connsiteY67" fmla="*/ 302292 h 2182125"/>
              <a:gd name="connsiteX68" fmla="*/ 2072081 w 4639112"/>
              <a:gd name="connsiteY68" fmla="*/ 361403 h 2182125"/>
              <a:gd name="connsiteX69" fmla="*/ 2105637 w 4639112"/>
              <a:gd name="connsiteY69" fmla="*/ 412048 h 2182125"/>
              <a:gd name="connsiteX70" fmla="*/ 2172749 w 4639112"/>
              <a:gd name="connsiteY70" fmla="*/ 445604 h 2182125"/>
              <a:gd name="connsiteX71" fmla="*/ 2197916 w 4639112"/>
              <a:gd name="connsiteY71" fmla="*/ 462382 h 2182125"/>
              <a:gd name="connsiteX72" fmla="*/ 2256639 w 4639112"/>
              <a:gd name="connsiteY72" fmla="*/ 521105 h 2182125"/>
              <a:gd name="connsiteX73" fmla="*/ 2365696 w 4639112"/>
              <a:gd name="connsiteY73" fmla="*/ 579828 h 2182125"/>
              <a:gd name="connsiteX74" fmla="*/ 2491531 w 4639112"/>
              <a:gd name="connsiteY74" fmla="*/ 663718 h 2182125"/>
              <a:gd name="connsiteX75" fmla="*/ 2533476 w 4639112"/>
              <a:gd name="connsiteY75" fmla="*/ 688885 h 2182125"/>
              <a:gd name="connsiteX76" fmla="*/ 2575421 w 4639112"/>
              <a:gd name="connsiteY76" fmla="*/ 714052 h 2182125"/>
              <a:gd name="connsiteX77" fmla="*/ 2600588 w 4639112"/>
              <a:gd name="connsiteY77" fmla="*/ 730830 h 2182125"/>
              <a:gd name="connsiteX78" fmla="*/ 2667700 w 4639112"/>
              <a:gd name="connsiteY78" fmla="*/ 764386 h 2182125"/>
              <a:gd name="connsiteX79" fmla="*/ 2726423 w 4639112"/>
              <a:gd name="connsiteY79" fmla="*/ 797942 h 2182125"/>
              <a:gd name="connsiteX80" fmla="*/ 2801923 w 4639112"/>
              <a:gd name="connsiteY80" fmla="*/ 831498 h 2182125"/>
              <a:gd name="connsiteX81" fmla="*/ 2860646 w 4639112"/>
              <a:gd name="connsiteY81" fmla="*/ 865054 h 2182125"/>
              <a:gd name="connsiteX82" fmla="*/ 3028426 w 4639112"/>
              <a:gd name="connsiteY82" fmla="*/ 906998 h 2182125"/>
              <a:gd name="connsiteX83" fmla="*/ 3162650 w 4639112"/>
              <a:gd name="connsiteY83" fmla="*/ 957332 h 2182125"/>
              <a:gd name="connsiteX84" fmla="*/ 3187817 w 4639112"/>
              <a:gd name="connsiteY84" fmla="*/ 965721 h 2182125"/>
              <a:gd name="connsiteX85" fmla="*/ 3221373 w 4639112"/>
              <a:gd name="connsiteY85" fmla="*/ 982499 h 2182125"/>
              <a:gd name="connsiteX86" fmla="*/ 3347208 w 4639112"/>
              <a:gd name="connsiteY86" fmla="*/ 1016055 h 2182125"/>
              <a:gd name="connsiteX87" fmla="*/ 3473043 w 4639112"/>
              <a:gd name="connsiteY87" fmla="*/ 1074778 h 2182125"/>
              <a:gd name="connsiteX88" fmla="*/ 3624045 w 4639112"/>
              <a:gd name="connsiteY88" fmla="*/ 1150279 h 2182125"/>
              <a:gd name="connsiteX89" fmla="*/ 3917659 w 4639112"/>
              <a:gd name="connsiteY89" fmla="*/ 1242558 h 2182125"/>
              <a:gd name="connsiteX90" fmla="*/ 3959604 w 4639112"/>
              <a:gd name="connsiteY90" fmla="*/ 1259336 h 2182125"/>
              <a:gd name="connsiteX91" fmla="*/ 4051883 w 4639112"/>
              <a:gd name="connsiteY91" fmla="*/ 1301281 h 2182125"/>
              <a:gd name="connsiteX92" fmla="*/ 4202885 w 4639112"/>
              <a:gd name="connsiteY92" fmla="*/ 1360004 h 2182125"/>
              <a:gd name="connsiteX93" fmla="*/ 4420999 w 4639112"/>
              <a:gd name="connsiteY93" fmla="*/ 1418727 h 2182125"/>
              <a:gd name="connsiteX94" fmla="*/ 4555223 w 4639112"/>
              <a:gd name="connsiteY94" fmla="*/ 1452283 h 2182125"/>
              <a:gd name="connsiteX95" fmla="*/ 4639112 w 4639112"/>
              <a:gd name="connsiteY95" fmla="*/ 1485839 h 2182125"/>
              <a:gd name="connsiteX0" fmla="*/ 0 w 4555223"/>
              <a:gd name="connsiteY0" fmla="*/ 2182125 h 2182125"/>
              <a:gd name="connsiteX1" fmla="*/ 50334 w 4555223"/>
              <a:gd name="connsiteY1" fmla="*/ 2140180 h 2182125"/>
              <a:gd name="connsiteX2" fmla="*/ 83890 w 4555223"/>
              <a:gd name="connsiteY2" fmla="*/ 2073068 h 2182125"/>
              <a:gd name="connsiteX3" fmla="*/ 92279 w 4555223"/>
              <a:gd name="connsiteY3" fmla="*/ 2039512 h 2182125"/>
              <a:gd name="connsiteX4" fmla="*/ 109057 w 4555223"/>
              <a:gd name="connsiteY4" fmla="*/ 2014345 h 2182125"/>
              <a:gd name="connsiteX5" fmla="*/ 125835 w 4555223"/>
              <a:gd name="connsiteY5" fmla="*/ 1955622 h 2182125"/>
              <a:gd name="connsiteX6" fmla="*/ 142613 w 4555223"/>
              <a:gd name="connsiteY6" fmla="*/ 1896899 h 2182125"/>
              <a:gd name="connsiteX7" fmla="*/ 159391 w 4555223"/>
              <a:gd name="connsiteY7" fmla="*/ 1871732 h 2182125"/>
              <a:gd name="connsiteX8" fmla="*/ 176169 w 4555223"/>
              <a:gd name="connsiteY8" fmla="*/ 1821398 h 2182125"/>
              <a:gd name="connsiteX9" fmla="*/ 209725 w 4555223"/>
              <a:gd name="connsiteY9" fmla="*/ 1762676 h 2182125"/>
              <a:gd name="connsiteX10" fmla="*/ 218114 w 4555223"/>
              <a:gd name="connsiteY10" fmla="*/ 1737509 h 2182125"/>
              <a:gd name="connsiteX11" fmla="*/ 234892 w 4555223"/>
              <a:gd name="connsiteY11" fmla="*/ 1703953 h 2182125"/>
              <a:gd name="connsiteX12" fmla="*/ 251670 w 4555223"/>
              <a:gd name="connsiteY12" fmla="*/ 1636841 h 2182125"/>
              <a:gd name="connsiteX13" fmla="*/ 268448 w 4555223"/>
              <a:gd name="connsiteY13" fmla="*/ 1586507 h 2182125"/>
              <a:gd name="connsiteX14" fmla="*/ 276837 w 4555223"/>
              <a:gd name="connsiteY14" fmla="*/ 1544562 h 2182125"/>
              <a:gd name="connsiteX15" fmla="*/ 293615 w 4555223"/>
              <a:gd name="connsiteY15" fmla="*/ 1511006 h 2182125"/>
              <a:gd name="connsiteX16" fmla="*/ 302004 w 4555223"/>
              <a:gd name="connsiteY16" fmla="*/ 1485839 h 2182125"/>
              <a:gd name="connsiteX17" fmla="*/ 310393 w 4555223"/>
              <a:gd name="connsiteY17" fmla="*/ 1452283 h 2182125"/>
              <a:gd name="connsiteX18" fmla="*/ 318782 w 4555223"/>
              <a:gd name="connsiteY18" fmla="*/ 1427116 h 2182125"/>
              <a:gd name="connsiteX19" fmla="*/ 343949 w 4555223"/>
              <a:gd name="connsiteY19" fmla="*/ 1343226 h 2182125"/>
              <a:gd name="connsiteX20" fmla="*/ 352338 w 4555223"/>
              <a:gd name="connsiteY20" fmla="*/ 1318059 h 2182125"/>
              <a:gd name="connsiteX21" fmla="*/ 360727 w 4555223"/>
              <a:gd name="connsiteY21" fmla="*/ 1292892 h 2182125"/>
              <a:gd name="connsiteX22" fmla="*/ 377505 w 4555223"/>
              <a:gd name="connsiteY22" fmla="*/ 1259336 h 2182125"/>
              <a:gd name="connsiteX23" fmla="*/ 385894 w 4555223"/>
              <a:gd name="connsiteY23" fmla="*/ 1217391 h 2182125"/>
              <a:gd name="connsiteX24" fmla="*/ 394283 w 4555223"/>
              <a:gd name="connsiteY24" fmla="*/ 1192224 h 2182125"/>
              <a:gd name="connsiteX25" fmla="*/ 402672 w 4555223"/>
              <a:gd name="connsiteY25" fmla="*/ 1158668 h 2182125"/>
              <a:gd name="connsiteX26" fmla="*/ 427839 w 4555223"/>
              <a:gd name="connsiteY26" fmla="*/ 1066389 h 2182125"/>
              <a:gd name="connsiteX27" fmla="*/ 436228 w 4555223"/>
              <a:gd name="connsiteY27" fmla="*/ 1041222 h 2182125"/>
              <a:gd name="connsiteX28" fmla="*/ 453006 w 4555223"/>
              <a:gd name="connsiteY28" fmla="*/ 1016055 h 2182125"/>
              <a:gd name="connsiteX29" fmla="*/ 469784 w 4555223"/>
              <a:gd name="connsiteY29" fmla="*/ 957332 h 2182125"/>
              <a:gd name="connsiteX30" fmla="*/ 486562 w 4555223"/>
              <a:gd name="connsiteY30" fmla="*/ 932165 h 2182125"/>
              <a:gd name="connsiteX31" fmla="*/ 494951 w 4555223"/>
              <a:gd name="connsiteY31" fmla="*/ 898609 h 2182125"/>
              <a:gd name="connsiteX32" fmla="*/ 528507 w 4555223"/>
              <a:gd name="connsiteY32" fmla="*/ 848276 h 2182125"/>
              <a:gd name="connsiteX33" fmla="*/ 545285 w 4555223"/>
              <a:gd name="connsiteY33" fmla="*/ 823109 h 2182125"/>
              <a:gd name="connsiteX34" fmla="*/ 562063 w 4555223"/>
              <a:gd name="connsiteY34" fmla="*/ 797942 h 2182125"/>
              <a:gd name="connsiteX35" fmla="*/ 578841 w 4555223"/>
              <a:gd name="connsiteY35" fmla="*/ 764386 h 2182125"/>
              <a:gd name="connsiteX36" fmla="*/ 587230 w 4555223"/>
              <a:gd name="connsiteY36" fmla="*/ 739219 h 2182125"/>
              <a:gd name="connsiteX37" fmla="*/ 620786 w 4555223"/>
              <a:gd name="connsiteY37" fmla="*/ 680496 h 2182125"/>
              <a:gd name="connsiteX38" fmla="*/ 629175 w 4555223"/>
              <a:gd name="connsiteY38" fmla="*/ 655329 h 2182125"/>
              <a:gd name="connsiteX39" fmla="*/ 645953 w 4555223"/>
              <a:gd name="connsiteY39" fmla="*/ 630162 h 2182125"/>
              <a:gd name="connsiteX40" fmla="*/ 654342 w 4555223"/>
              <a:gd name="connsiteY40" fmla="*/ 604995 h 2182125"/>
              <a:gd name="connsiteX41" fmla="*/ 687898 w 4555223"/>
              <a:gd name="connsiteY41" fmla="*/ 554661 h 2182125"/>
              <a:gd name="connsiteX42" fmla="*/ 696287 w 4555223"/>
              <a:gd name="connsiteY42" fmla="*/ 529494 h 2182125"/>
              <a:gd name="connsiteX43" fmla="*/ 704676 w 4555223"/>
              <a:gd name="connsiteY43" fmla="*/ 495938 h 2182125"/>
              <a:gd name="connsiteX44" fmla="*/ 721454 w 4555223"/>
              <a:gd name="connsiteY44" fmla="*/ 470771 h 2182125"/>
              <a:gd name="connsiteX45" fmla="*/ 729843 w 4555223"/>
              <a:gd name="connsiteY45" fmla="*/ 445604 h 2182125"/>
              <a:gd name="connsiteX46" fmla="*/ 746621 w 4555223"/>
              <a:gd name="connsiteY46" fmla="*/ 420437 h 2182125"/>
              <a:gd name="connsiteX47" fmla="*/ 788566 w 4555223"/>
              <a:gd name="connsiteY47" fmla="*/ 361714 h 2182125"/>
              <a:gd name="connsiteX48" fmla="*/ 796955 w 4555223"/>
              <a:gd name="connsiteY48" fmla="*/ 336547 h 2182125"/>
              <a:gd name="connsiteX49" fmla="*/ 889234 w 4555223"/>
              <a:gd name="connsiteY49" fmla="*/ 261046 h 2182125"/>
              <a:gd name="connsiteX50" fmla="*/ 928996 w 4555223"/>
              <a:gd name="connsiteY50" fmla="*/ 211634 h 2182125"/>
              <a:gd name="connsiteX51" fmla="*/ 973123 w 4555223"/>
              <a:gd name="connsiteY51" fmla="*/ 178998 h 2182125"/>
              <a:gd name="connsiteX52" fmla="*/ 1003576 w 4555223"/>
              <a:gd name="connsiteY52" fmla="*/ 172791 h 2182125"/>
              <a:gd name="connsiteX53" fmla="*/ 1023457 w 4555223"/>
              <a:gd name="connsiteY53" fmla="*/ 143261 h 2182125"/>
              <a:gd name="connsiteX54" fmla="*/ 1057935 w 4555223"/>
              <a:gd name="connsiteY54" fmla="*/ 112808 h 2182125"/>
              <a:gd name="connsiteX55" fmla="*/ 1098619 w 4555223"/>
              <a:gd name="connsiteY55" fmla="*/ 79252 h 2182125"/>
              <a:gd name="connsiteX56" fmla="*/ 1150213 w 4555223"/>
              <a:gd name="connsiteY56" fmla="*/ 67759 h 2182125"/>
              <a:gd name="connsiteX57" fmla="*/ 1208014 w 4555223"/>
              <a:gd name="connsiteY57" fmla="*/ 32943 h 2182125"/>
              <a:gd name="connsiteX58" fmla="*/ 1264633 w 4555223"/>
              <a:gd name="connsiteY58" fmla="*/ 260 h 2182125"/>
              <a:gd name="connsiteX59" fmla="*/ 1412697 w 4555223"/>
              <a:gd name="connsiteY59" fmla="*/ 19268 h 2182125"/>
              <a:gd name="connsiteX60" fmla="*/ 1541975 w 4555223"/>
              <a:gd name="connsiteY60" fmla="*/ 48800 h 2182125"/>
              <a:gd name="connsiteX61" fmla="*/ 1652632 w 4555223"/>
              <a:gd name="connsiteY61" fmla="*/ 118433 h 2182125"/>
              <a:gd name="connsiteX62" fmla="*/ 1719744 w 4555223"/>
              <a:gd name="connsiteY62" fmla="*/ 126822 h 2182125"/>
              <a:gd name="connsiteX63" fmla="*/ 1728133 w 4555223"/>
              <a:gd name="connsiteY63" fmla="*/ 151989 h 2182125"/>
              <a:gd name="connsiteX64" fmla="*/ 1803711 w 4555223"/>
              <a:gd name="connsiteY64" fmla="*/ 202090 h 2182125"/>
              <a:gd name="connsiteX65" fmla="*/ 1870823 w 4555223"/>
              <a:gd name="connsiteY65" fmla="*/ 235568 h 2182125"/>
              <a:gd name="connsiteX66" fmla="*/ 1988191 w 4555223"/>
              <a:gd name="connsiteY66" fmla="*/ 353325 h 2182125"/>
              <a:gd name="connsiteX67" fmla="*/ 1979413 w 4555223"/>
              <a:gd name="connsiteY67" fmla="*/ 302292 h 2182125"/>
              <a:gd name="connsiteX68" fmla="*/ 2072081 w 4555223"/>
              <a:gd name="connsiteY68" fmla="*/ 361403 h 2182125"/>
              <a:gd name="connsiteX69" fmla="*/ 2105637 w 4555223"/>
              <a:gd name="connsiteY69" fmla="*/ 412048 h 2182125"/>
              <a:gd name="connsiteX70" fmla="*/ 2172749 w 4555223"/>
              <a:gd name="connsiteY70" fmla="*/ 445604 h 2182125"/>
              <a:gd name="connsiteX71" fmla="*/ 2197916 w 4555223"/>
              <a:gd name="connsiteY71" fmla="*/ 462382 h 2182125"/>
              <a:gd name="connsiteX72" fmla="*/ 2256639 w 4555223"/>
              <a:gd name="connsiteY72" fmla="*/ 521105 h 2182125"/>
              <a:gd name="connsiteX73" fmla="*/ 2365696 w 4555223"/>
              <a:gd name="connsiteY73" fmla="*/ 579828 h 2182125"/>
              <a:gd name="connsiteX74" fmla="*/ 2491531 w 4555223"/>
              <a:gd name="connsiteY74" fmla="*/ 663718 h 2182125"/>
              <a:gd name="connsiteX75" fmla="*/ 2533476 w 4555223"/>
              <a:gd name="connsiteY75" fmla="*/ 688885 h 2182125"/>
              <a:gd name="connsiteX76" fmla="*/ 2575421 w 4555223"/>
              <a:gd name="connsiteY76" fmla="*/ 714052 h 2182125"/>
              <a:gd name="connsiteX77" fmla="*/ 2600588 w 4555223"/>
              <a:gd name="connsiteY77" fmla="*/ 730830 h 2182125"/>
              <a:gd name="connsiteX78" fmla="*/ 2667700 w 4555223"/>
              <a:gd name="connsiteY78" fmla="*/ 764386 h 2182125"/>
              <a:gd name="connsiteX79" fmla="*/ 2726423 w 4555223"/>
              <a:gd name="connsiteY79" fmla="*/ 797942 h 2182125"/>
              <a:gd name="connsiteX80" fmla="*/ 2801923 w 4555223"/>
              <a:gd name="connsiteY80" fmla="*/ 831498 h 2182125"/>
              <a:gd name="connsiteX81" fmla="*/ 2860646 w 4555223"/>
              <a:gd name="connsiteY81" fmla="*/ 865054 h 2182125"/>
              <a:gd name="connsiteX82" fmla="*/ 3028426 w 4555223"/>
              <a:gd name="connsiteY82" fmla="*/ 906998 h 2182125"/>
              <a:gd name="connsiteX83" fmla="*/ 3162650 w 4555223"/>
              <a:gd name="connsiteY83" fmla="*/ 957332 h 2182125"/>
              <a:gd name="connsiteX84" fmla="*/ 3187817 w 4555223"/>
              <a:gd name="connsiteY84" fmla="*/ 965721 h 2182125"/>
              <a:gd name="connsiteX85" fmla="*/ 3221373 w 4555223"/>
              <a:gd name="connsiteY85" fmla="*/ 982499 h 2182125"/>
              <a:gd name="connsiteX86" fmla="*/ 3347208 w 4555223"/>
              <a:gd name="connsiteY86" fmla="*/ 1016055 h 2182125"/>
              <a:gd name="connsiteX87" fmla="*/ 3473043 w 4555223"/>
              <a:gd name="connsiteY87" fmla="*/ 1074778 h 2182125"/>
              <a:gd name="connsiteX88" fmla="*/ 3624045 w 4555223"/>
              <a:gd name="connsiteY88" fmla="*/ 1150279 h 2182125"/>
              <a:gd name="connsiteX89" fmla="*/ 3917659 w 4555223"/>
              <a:gd name="connsiteY89" fmla="*/ 1242558 h 2182125"/>
              <a:gd name="connsiteX90" fmla="*/ 3959604 w 4555223"/>
              <a:gd name="connsiteY90" fmla="*/ 1259336 h 2182125"/>
              <a:gd name="connsiteX91" fmla="*/ 4051883 w 4555223"/>
              <a:gd name="connsiteY91" fmla="*/ 1301281 h 2182125"/>
              <a:gd name="connsiteX92" fmla="*/ 4202885 w 4555223"/>
              <a:gd name="connsiteY92" fmla="*/ 1360004 h 2182125"/>
              <a:gd name="connsiteX93" fmla="*/ 4420999 w 4555223"/>
              <a:gd name="connsiteY93" fmla="*/ 1418727 h 2182125"/>
              <a:gd name="connsiteX94" fmla="*/ 4555223 w 4555223"/>
              <a:gd name="connsiteY94" fmla="*/ 1452283 h 2182125"/>
              <a:gd name="connsiteX0" fmla="*/ 0 w 4420999"/>
              <a:gd name="connsiteY0" fmla="*/ 2182125 h 2182125"/>
              <a:gd name="connsiteX1" fmla="*/ 50334 w 4420999"/>
              <a:gd name="connsiteY1" fmla="*/ 2140180 h 2182125"/>
              <a:gd name="connsiteX2" fmla="*/ 83890 w 4420999"/>
              <a:gd name="connsiteY2" fmla="*/ 2073068 h 2182125"/>
              <a:gd name="connsiteX3" fmla="*/ 92279 w 4420999"/>
              <a:gd name="connsiteY3" fmla="*/ 2039512 h 2182125"/>
              <a:gd name="connsiteX4" fmla="*/ 109057 w 4420999"/>
              <a:gd name="connsiteY4" fmla="*/ 2014345 h 2182125"/>
              <a:gd name="connsiteX5" fmla="*/ 125835 w 4420999"/>
              <a:gd name="connsiteY5" fmla="*/ 1955622 h 2182125"/>
              <a:gd name="connsiteX6" fmla="*/ 142613 w 4420999"/>
              <a:gd name="connsiteY6" fmla="*/ 1896899 h 2182125"/>
              <a:gd name="connsiteX7" fmla="*/ 159391 w 4420999"/>
              <a:gd name="connsiteY7" fmla="*/ 1871732 h 2182125"/>
              <a:gd name="connsiteX8" fmla="*/ 176169 w 4420999"/>
              <a:gd name="connsiteY8" fmla="*/ 1821398 h 2182125"/>
              <a:gd name="connsiteX9" fmla="*/ 209725 w 4420999"/>
              <a:gd name="connsiteY9" fmla="*/ 1762676 h 2182125"/>
              <a:gd name="connsiteX10" fmla="*/ 218114 w 4420999"/>
              <a:gd name="connsiteY10" fmla="*/ 1737509 h 2182125"/>
              <a:gd name="connsiteX11" fmla="*/ 234892 w 4420999"/>
              <a:gd name="connsiteY11" fmla="*/ 1703953 h 2182125"/>
              <a:gd name="connsiteX12" fmla="*/ 251670 w 4420999"/>
              <a:gd name="connsiteY12" fmla="*/ 1636841 h 2182125"/>
              <a:gd name="connsiteX13" fmla="*/ 268448 w 4420999"/>
              <a:gd name="connsiteY13" fmla="*/ 1586507 h 2182125"/>
              <a:gd name="connsiteX14" fmla="*/ 276837 w 4420999"/>
              <a:gd name="connsiteY14" fmla="*/ 1544562 h 2182125"/>
              <a:gd name="connsiteX15" fmla="*/ 293615 w 4420999"/>
              <a:gd name="connsiteY15" fmla="*/ 1511006 h 2182125"/>
              <a:gd name="connsiteX16" fmla="*/ 302004 w 4420999"/>
              <a:gd name="connsiteY16" fmla="*/ 1485839 h 2182125"/>
              <a:gd name="connsiteX17" fmla="*/ 310393 w 4420999"/>
              <a:gd name="connsiteY17" fmla="*/ 1452283 h 2182125"/>
              <a:gd name="connsiteX18" fmla="*/ 318782 w 4420999"/>
              <a:gd name="connsiteY18" fmla="*/ 1427116 h 2182125"/>
              <a:gd name="connsiteX19" fmla="*/ 343949 w 4420999"/>
              <a:gd name="connsiteY19" fmla="*/ 1343226 h 2182125"/>
              <a:gd name="connsiteX20" fmla="*/ 352338 w 4420999"/>
              <a:gd name="connsiteY20" fmla="*/ 1318059 h 2182125"/>
              <a:gd name="connsiteX21" fmla="*/ 360727 w 4420999"/>
              <a:gd name="connsiteY21" fmla="*/ 1292892 h 2182125"/>
              <a:gd name="connsiteX22" fmla="*/ 377505 w 4420999"/>
              <a:gd name="connsiteY22" fmla="*/ 1259336 h 2182125"/>
              <a:gd name="connsiteX23" fmla="*/ 385894 w 4420999"/>
              <a:gd name="connsiteY23" fmla="*/ 1217391 h 2182125"/>
              <a:gd name="connsiteX24" fmla="*/ 394283 w 4420999"/>
              <a:gd name="connsiteY24" fmla="*/ 1192224 h 2182125"/>
              <a:gd name="connsiteX25" fmla="*/ 402672 w 4420999"/>
              <a:gd name="connsiteY25" fmla="*/ 1158668 h 2182125"/>
              <a:gd name="connsiteX26" fmla="*/ 427839 w 4420999"/>
              <a:gd name="connsiteY26" fmla="*/ 1066389 h 2182125"/>
              <a:gd name="connsiteX27" fmla="*/ 436228 w 4420999"/>
              <a:gd name="connsiteY27" fmla="*/ 1041222 h 2182125"/>
              <a:gd name="connsiteX28" fmla="*/ 453006 w 4420999"/>
              <a:gd name="connsiteY28" fmla="*/ 1016055 h 2182125"/>
              <a:gd name="connsiteX29" fmla="*/ 469784 w 4420999"/>
              <a:gd name="connsiteY29" fmla="*/ 957332 h 2182125"/>
              <a:gd name="connsiteX30" fmla="*/ 486562 w 4420999"/>
              <a:gd name="connsiteY30" fmla="*/ 932165 h 2182125"/>
              <a:gd name="connsiteX31" fmla="*/ 494951 w 4420999"/>
              <a:gd name="connsiteY31" fmla="*/ 898609 h 2182125"/>
              <a:gd name="connsiteX32" fmla="*/ 528507 w 4420999"/>
              <a:gd name="connsiteY32" fmla="*/ 848276 h 2182125"/>
              <a:gd name="connsiteX33" fmla="*/ 545285 w 4420999"/>
              <a:gd name="connsiteY33" fmla="*/ 823109 h 2182125"/>
              <a:gd name="connsiteX34" fmla="*/ 562063 w 4420999"/>
              <a:gd name="connsiteY34" fmla="*/ 797942 h 2182125"/>
              <a:gd name="connsiteX35" fmla="*/ 578841 w 4420999"/>
              <a:gd name="connsiteY35" fmla="*/ 764386 h 2182125"/>
              <a:gd name="connsiteX36" fmla="*/ 587230 w 4420999"/>
              <a:gd name="connsiteY36" fmla="*/ 739219 h 2182125"/>
              <a:gd name="connsiteX37" fmla="*/ 620786 w 4420999"/>
              <a:gd name="connsiteY37" fmla="*/ 680496 h 2182125"/>
              <a:gd name="connsiteX38" fmla="*/ 629175 w 4420999"/>
              <a:gd name="connsiteY38" fmla="*/ 655329 h 2182125"/>
              <a:gd name="connsiteX39" fmla="*/ 645953 w 4420999"/>
              <a:gd name="connsiteY39" fmla="*/ 630162 h 2182125"/>
              <a:gd name="connsiteX40" fmla="*/ 654342 w 4420999"/>
              <a:gd name="connsiteY40" fmla="*/ 604995 h 2182125"/>
              <a:gd name="connsiteX41" fmla="*/ 687898 w 4420999"/>
              <a:gd name="connsiteY41" fmla="*/ 554661 h 2182125"/>
              <a:gd name="connsiteX42" fmla="*/ 696287 w 4420999"/>
              <a:gd name="connsiteY42" fmla="*/ 529494 h 2182125"/>
              <a:gd name="connsiteX43" fmla="*/ 704676 w 4420999"/>
              <a:gd name="connsiteY43" fmla="*/ 495938 h 2182125"/>
              <a:gd name="connsiteX44" fmla="*/ 721454 w 4420999"/>
              <a:gd name="connsiteY44" fmla="*/ 470771 h 2182125"/>
              <a:gd name="connsiteX45" fmla="*/ 729843 w 4420999"/>
              <a:gd name="connsiteY45" fmla="*/ 445604 h 2182125"/>
              <a:gd name="connsiteX46" fmla="*/ 746621 w 4420999"/>
              <a:gd name="connsiteY46" fmla="*/ 420437 h 2182125"/>
              <a:gd name="connsiteX47" fmla="*/ 788566 w 4420999"/>
              <a:gd name="connsiteY47" fmla="*/ 361714 h 2182125"/>
              <a:gd name="connsiteX48" fmla="*/ 796955 w 4420999"/>
              <a:gd name="connsiteY48" fmla="*/ 336547 h 2182125"/>
              <a:gd name="connsiteX49" fmla="*/ 889234 w 4420999"/>
              <a:gd name="connsiteY49" fmla="*/ 261046 h 2182125"/>
              <a:gd name="connsiteX50" fmla="*/ 928996 w 4420999"/>
              <a:gd name="connsiteY50" fmla="*/ 211634 h 2182125"/>
              <a:gd name="connsiteX51" fmla="*/ 973123 w 4420999"/>
              <a:gd name="connsiteY51" fmla="*/ 178998 h 2182125"/>
              <a:gd name="connsiteX52" fmla="*/ 1003576 w 4420999"/>
              <a:gd name="connsiteY52" fmla="*/ 172791 h 2182125"/>
              <a:gd name="connsiteX53" fmla="*/ 1023457 w 4420999"/>
              <a:gd name="connsiteY53" fmla="*/ 143261 h 2182125"/>
              <a:gd name="connsiteX54" fmla="*/ 1057935 w 4420999"/>
              <a:gd name="connsiteY54" fmla="*/ 112808 h 2182125"/>
              <a:gd name="connsiteX55" fmla="*/ 1098619 w 4420999"/>
              <a:gd name="connsiteY55" fmla="*/ 79252 h 2182125"/>
              <a:gd name="connsiteX56" fmla="*/ 1150213 w 4420999"/>
              <a:gd name="connsiteY56" fmla="*/ 67759 h 2182125"/>
              <a:gd name="connsiteX57" fmla="*/ 1208014 w 4420999"/>
              <a:gd name="connsiteY57" fmla="*/ 32943 h 2182125"/>
              <a:gd name="connsiteX58" fmla="*/ 1264633 w 4420999"/>
              <a:gd name="connsiteY58" fmla="*/ 260 h 2182125"/>
              <a:gd name="connsiteX59" fmla="*/ 1412697 w 4420999"/>
              <a:gd name="connsiteY59" fmla="*/ 19268 h 2182125"/>
              <a:gd name="connsiteX60" fmla="*/ 1541975 w 4420999"/>
              <a:gd name="connsiteY60" fmla="*/ 48800 h 2182125"/>
              <a:gd name="connsiteX61" fmla="*/ 1652632 w 4420999"/>
              <a:gd name="connsiteY61" fmla="*/ 118433 h 2182125"/>
              <a:gd name="connsiteX62" fmla="*/ 1719744 w 4420999"/>
              <a:gd name="connsiteY62" fmla="*/ 126822 h 2182125"/>
              <a:gd name="connsiteX63" fmla="*/ 1728133 w 4420999"/>
              <a:gd name="connsiteY63" fmla="*/ 151989 h 2182125"/>
              <a:gd name="connsiteX64" fmla="*/ 1803711 w 4420999"/>
              <a:gd name="connsiteY64" fmla="*/ 202090 h 2182125"/>
              <a:gd name="connsiteX65" fmla="*/ 1870823 w 4420999"/>
              <a:gd name="connsiteY65" fmla="*/ 235568 h 2182125"/>
              <a:gd name="connsiteX66" fmla="*/ 1988191 w 4420999"/>
              <a:gd name="connsiteY66" fmla="*/ 353325 h 2182125"/>
              <a:gd name="connsiteX67" fmla="*/ 1979413 w 4420999"/>
              <a:gd name="connsiteY67" fmla="*/ 302292 h 2182125"/>
              <a:gd name="connsiteX68" fmla="*/ 2072081 w 4420999"/>
              <a:gd name="connsiteY68" fmla="*/ 361403 h 2182125"/>
              <a:gd name="connsiteX69" fmla="*/ 2105637 w 4420999"/>
              <a:gd name="connsiteY69" fmla="*/ 412048 h 2182125"/>
              <a:gd name="connsiteX70" fmla="*/ 2172749 w 4420999"/>
              <a:gd name="connsiteY70" fmla="*/ 445604 h 2182125"/>
              <a:gd name="connsiteX71" fmla="*/ 2197916 w 4420999"/>
              <a:gd name="connsiteY71" fmla="*/ 462382 h 2182125"/>
              <a:gd name="connsiteX72" fmla="*/ 2256639 w 4420999"/>
              <a:gd name="connsiteY72" fmla="*/ 521105 h 2182125"/>
              <a:gd name="connsiteX73" fmla="*/ 2365696 w 4420999"/>
              <a:gd name="connsiteY73" fmla="*/ 579828 h 2182125"/>
              <a:gd name="connsiteX74" fmla="*/ 2491531 w 4420999"/>
              <a:gd name="connsiteY74" fmla="*/ 663718 h 2182125"/>
              <a:gd name="connsiteX75" fmla="*/ 2533476 w 4420999"/>
              <a:gd name="connsiteY75" fmla="*/ 688885 h 2182125"/>
              <a:gd name="connsiteX76" fmla="*/ 2575421 w 4420999"/>
              <a:gd name="connsiteY76" fmla="*/ 714052 h 2182125"/>
              <a:gd name="connsiteX77" fmla="*/ 2600588 w 4420999"/>
              <a:gd name="connsiteY77" fmla="*/ 730830 h 2182125"/>
              <a:gd name="connsiteX78" fmla="*/ 2667700 w 4420999"/>
              <a:gd name="connsiteY78" fmla="*/ 764386 h 2182125"/>
              <a:gd name="connsiteX79" fmla="*/ 2726423 w 4420999"/>
              <a:gd name="connsiteY79" fmla="*/ 797942 h 2182125"/>
              <a:gd name="connsiteX80" fmla="*/ 2801923 w 4420999"/>
              <a:gd name="connsiteY80" fmla="*/ 831498 h 2182125"/>
              <a:gd name="connsiteX81" fmla="*/ 2860646 w 4420999"/>
              <a:gd name="connsiteY81" fmla="*/ 865054 h 2182125"/>
              <a:gd name="connsiteX82" fmla="*/ 3028426 w 4420999"/>
              <a:gd name="connsiteY82" fmla="*/ 906998 h 2182125"/>
              <a:gd name="connsiteX83" fmla="*/ 3162650 w 4420999"/>
              <a:gd name="connsiteY83" fmla="*/ 957332 h 2182125"/>
              <a:gd name="connsiteX84" fmla="*/ 3187817 w 4420999"/>
              <a:gd name="connsiteY84" fmla="*/ 965721 h 2182125"/>
              <a:gd name="connsiteX85" fmla="*/ 3221373 w 4420999"/>
              <a:gd name="connsiteY85" fmla="*/ 982499 h 2182125"/>
              <a:gd name="connsiteX86" fmla="*/ 3347208 w 4420999"/>
              <a:gd name="connsiteY86" fmla="*/ 1016055 h 2182125"/>
              <a:gd name="connsiteX87" fmla="*/ 3473043 w 4420999"/>
              <a:gd name="connsiteY87" fmla="*/ 1074778 h 2182125"/>
              <a:gd name="connsiteX88" fmla="*/ 3624045 w 4420999"/>
              <a:gd name="connsiteY88" fmla="*/ 1150279 h 2182125"/>
              <a:gd name="connsiteX89" fmla="*/ 3917659 w 4420999"/>
              <a:gd name="connsiteY89" fmla="*/ 1242558 h 2182125"/>
              <a:gd name="connsiteX90" fmla="*/ 3959604 w 4420999"/>
              <a:gd name="connsiteY90" fmla="*/ 1259336 h 2182125"/>
              <a:gd name="connsiteX91" fmla="*/ 4051883 w 4420999"/>
              <a:gd name="connsiteY91" fmla="*/ 1301281 h 2182125"/>
              <a:gd name="connsiteX92" fmla="*/ 4202885 w 4420999"/>
              <a:gd name="connsiteY92" fmla="*/ 1360004 h 2182125"/>
              <a:gd name="connsiteX93" fmla="*/ 4420999 w 4420999"/>
              <a:gd name="connsiteY93" fmla="*/ 1418727 h 2182125"/>
              <a:gd name="connsiteX0" fmla="*/ 0 w 4202885"/>
              <a:gd name="connsiteY0" fmla="*/ 2182125 h 2182125"/>
              <a:gd name="connsiteX1" fmla="*/ 50334 w 4202885"/>
              <a:gd name="connsiteY1" fmla="*/ 2140180 h 2182125"/>
              <a:gd name="connsiteX2" fmla="*/ 83890 w 4202885"/>
              <a:gd name="connsiteY2" fmla="*/ 2073068 h 2182125"/>
              <a:gd name="connsiteX3" fmla="*/ 92279 w 4202885"/>
              <a:gd name="connsiteY3" fmla="*/ 2039512 h 2182125"/>
              <a:gd name="connsiteX4" fmla="*/ 109057 w 4202885"/>
              <a:gd name="connsiteY4" fmla="*/ 2014345 h 2182125"/>
              <a:gd name="connsiteX5" fmla="*/ 125835 w 4202885"/>
              <a:gd name="connsiteY5" fmla="*/ 1955622 h 2182125"/>
              <a:gd name="connsiteX6" fmla="*/ 142613 w 4202885"/>
              <a:gd name="connsiteY6" fmla="*/ 1896899 h 2182125"/>
              <a:gd name="connsiteX7" fmla="*/ 159391 w 4202885"/>
              <a:gd name="connsiteY7" fmla="*/ 1871732 h 2182125"/>
              <a:gd name="connsiteX8" fmla="*/ 176169 w 4202885"/>
              <a:gd name="connsiteY8" fmla="*/ 1821398 h 2182125"/>
              <a:gd name="connsiteX9" fmla="*/ 209725 w 4202885"/>
              <a:gd name="connsiteY9" fmla="*/ 1762676 h 2182125"/>
              <a:gd name="connsiteX10" fmla="*/ 218114 w 4202885"/>
              <a:gd name="connsiteY10" fmla="*/ 1737509 h 2182125"/>
              <a:gd name="connsiteX11" fmla="*/ 234892 w 4202885"/>
              <a:gd name="connsiteY11" fmla="*/ 1703953 h 2182125"/>
              <a:gd name="connsiteX12" fmla="*/ 251670 w 4202885"/>
              <a:gd name="connsiteY12" fmla="*/ 1636841 h 2182125"/>
              <a:gd name="connsiteX13" fmla="*/ 268448 w 4202885"/>
              <a:gd name="connsiteY13" fmla="*/ 1586507 h 2182125"/>
              <a:gd name="connsiteX14" fmla="*/ 276837 w 4202885"/>
              <a:gd name="connsiteY14" fmla="*/ 1544562 h 2182125"/>
              <a:gd name="connsiteX15" fmla="*/ 293615 w 4202885"/>
              <a:gd name="connsiteY15" fmla="*/ 1511006 h 2182125"/>
              <a:gd name="connsiteX16" fmla="*/ 302004 w 4202885"/>
              <a:gd name="connsiteY16" fmla="*/ 1485839 h 2182125"/>
              <a:gd name="connsiteX17" fmla="*/ 310393 w 4202885"/>
              <a:gd name="connsiteY17" fmla="*/ 1452283 h 2182125"/>
              <a:gd name="connsiteX18" fmla="*/ 318782 w 4202885"/>
              <a:gd name="connsiteY18" fmla="*/ 1427116 h 2182125"/>
              <a:gd name="connsiteX19" fmla="*/ 343949 w 4202885"/>
              <a:gd name="connsiteY19" fmla="*/ 1343226 h 2182125"/>
              <a:gd name="connsiteX20" fmla="*/ 352338 w 4202885"/>
              <a:gd name="connsiteY20" fmla="*/ 1318059 h 2182125"/>
              <a:gd name="connsiteX21" fmla="*/ 360727 w 4202885"/>
              <a:gd name="connsiteY21" fmla="*/ 1292892 h 2182125"/>
              <a:gd name="connsiteX22" fmla="*/ 377505 w 4202885"/>
              <a:gd name="connsiteY22" fmla="*/ 1259336 h 2182125"/>
              <a:gd name="connsiteX23" fmla="*/ 385894 w 4202885"/>
              <a:gd name="connsiteY23" fmla="*/ 1217391 h 2182125"/>
              <a:gd name="connsiteX24" fmla="*/ 394283 w 4202885"/>
              <a:gd name="connsiteY24" fmla="*/ 1192224 h 2182125"/>
              <a:gd name="connsiteX25" fmla="*/ 402672 w 4202885"/>
              <a:gd name="connsiteY25" fmla="*/ 1158668 h 2182125"/>
              <a:gd name="connsiteX26" fmla="*/ 427839 w 4202885"/>
              <a:gd name="connsiteY26" fmla="*/ 1066389 h 2182125"/>
              <a:gd name="connsiteX27" fmla="*/ 436228 w 4202885"/>
              <a:gd name="connsiteY27" fmla="*/ 1041222 h 2182125"/>
              <a:gd name="connsiteX28" fmla="*/ 453006 w 4202885"/>
              <a:gd name="connsiteY28" fmla="*/ 1016055 h 2182125"/>
              <a:gd name="connsiteX29" fmla="*/ 469784 w 4202885"/>
              <a:gd name="connsiteY29" fmla="*/ 957332 h 2182125"/>
              <a:gd name="connsiteX30" fmla="*/ 486562 w 4202885"/>
              <a:gd name="connsiteY30" fmla="*/ 932165 h 2182125"/>
              <a:gd name="connsiteX31" fmla="*/ 494951 w 4202885"/>
              <a:gd name="connsiteY31" fmla="*/ 898609 h 2182125"/>
              <a:gd name="connsiteX32" fmla="*/ 528507 w 4202885"/>
              <a:gd name="connsiteY32" fmla="*/ 848276 h 2182125"/>
              <a:gd name="connsiteX33" fmla="*/ 545285 w 4202885"/>
              <a:gd name="connsiteY33" fmla="*/ 823109 h 2182125"/>
              <a:gd name="connsiteX34" fmla="*/ 562063 w 4202885"/>
              <a:gd name="connsiteY34" fmla="*/ 797942 h 2182125"/>
              <a:gd name="connsiteX35" fmla="*/ 578841 w 4202885"/>
              <a:gd name="connsiteY35" fmla="*/ 764386 h 2182125"/>
              <a:gd name="connsiteX36" fmla="*/ 587230 w 4202885"/>
              <a:gd name="connsiteY36" fmla="*/ 739219 h 2182125"/>
              <a:gd name="connsiteX37" fmla="*/ 620786 w 4202885"/>
              <a:gd name="connsiteY37" fmla="*/ 680496 h 2182125"/>
              <a:gd name="connsiteX38" fmla="*/ 629175 w 4202885"/>
              <a:gd name="connsiteY38" fmla="*/ 655329 h 2182125"/>
              <a:gd name="connsiteX39" fmla="*/ 645953 w 4202885"/>
              <a:gd name="connsiteY39" fmla="*/ 630162 h 2182125"/>
              <a:gd name="connsiteX40" fmla="*/ 654342 w 4202885"/>
              <a:gd name="connsiteY40" fmla="*/ 604995 h 2182125"/>
              <a:gd name="connsiteX41" fmla="*/ 687898 w 4202885"/>
              <a:gd name="connsiteY41" fmla="*/ 554661 h 2182125"/>
              <a:gd name="connsiteX42" fmla="*/ 696287 w 4202885"/>
              <a:gd name="connsiteY42" fmla="*/ 529494 h 2182125"/>
              <a:gd name="connsiteX43" fmla="*/ 704676 w 4202885"/>
              <a:gd name="connsiteY43" fmla="*/ 495938 h 2182125"/>
              <a:gd name="connsiteX44" fmla="*/ 721454 w 4202885"/>
              <a:gd name="connsiteY44" fmla="*/ 470771 h 2182125"/>
              <a:gd name="connsiteX45" fmla="*/ 729843 w 4202885"/>
              <a:gd name="connsiteY45" fmla="*/ 445604 h 2182125"/>
              <a:gd name="connsiteX46" fmla="*/ 746621 w 4202885"/>
              <a:gd name="connsiteY46" fmla="*/ 420437 h 2182125"/>
              <a:gd name="connsiteX47" fmla="*/ 788566 w 4202885"/>
              <a:gd name="connsiteY47" fmla="*/ 361714 h 2182125"/>
              <a:gd name="connsiteX48" fmla="*/ 796955 w 4202885"/>
              <a:gd name="connsiteY48" fmla="*/ 336547 h 2182125"/>
              <a:gd name="connsiteX49" fmla="*/ 889234 w 4202885"/>
              <a:gd name="connsiteY49" fmla="*/ 261046 h 2182125"/>
              <a:gd name="connsiteX50" fmla="*/ 928996 w 4202885"/>
              <a:gd name="connsiteY50" fmla="*/ 211634 h 2182125"/>
              <a:gd name="connsiteX51" fmla="*/ 973123 w 4202885"/>
              <a:gd name="connsiteY51" fmla="*/ 178998 h 2182125"/>
              <a:gd name="connsiteX52" fmla="*/ 1003576 w 4202885"/>
              <a:gd name="connsiteY52" fmla="*/ 172791 h 2182125"/>
              <a:gd name="connsiteX53" fmla="*/ 1023457 w 4202885"/>
              <a:gd name="connsiteY53" fmla="*/ 143261 h 2182125"/>
              <a:gd name="connsiteX54" fmla="*/ 1057935 w 4202885"/>
              <a:gd name="connsiteY54" fmla="*/ 112808 h 2182125"/>
              <a:gd name="connsiteX55" fmla="*/ 1098619 w 4202885"/>
              <a:gd name="connsiteY55" fmla="*/ 79252 h 2182125"/>
              <a:gd name="connsiteX56" fmla="*/ 1150213 w 4202885"/>
              <a:gd name="connsiteY56" fmla="*/ 67759 h 2182125"/>
              <a:gd name="connsiteX57" fmla="*/ 1208014 w 4202885"/>
              <a:gd name="connsiteY57" fmla="*/ 32943 h 2182125"/>
              <a:gd name="connsiteX58" fmla="*/ 1264633 w 4202885"/>
              <a:gd name="connsiteY58" fmla="*/ 260 h 2182125"/>
              <a:gd name="connsiteX59" fmla="*/ 1412697 w 4202885"/>
              <a:gd name="connsiteY59" fmla="*/ 19268 h 2182125"/>
              <a:gd name="connsiteX60" fmla="*/ 1541975 w 4202885"/>
              <a:gd name="connsiteY60" fmla="*/ 48800 h 2182125"/>
              <a:gd name="connsiteX61" fmla="*/ 1652632 w 4202885"/>
              <a:gd name="connsiteY61" fmla="*/ 118433 h 2182125"/>
              <a:gd name="connsiteX62" fmla="*/ 1719744 w 4202885"/>
              <a:gd name="connsiteY62" fmla="*/ 126822 h 2182125"/>
              <a:gd name="connsiteX63" fmla="*/ 1728133 w 4202885"/>
              <a:gd name="connsiteY63" fmla="*/ 151989 h 2182125"/>
              <a:gd name="connsiteX64" fmla="*/ 1803711 w 4202885"/>
              <a:gd name="connsiteY64" fmla="*/ 202090 h 2182125"/>
              <a:gd name="connsiteX65" fmla="*/ 1870823 w 4202885"/>
              <a:gd name="connsiteY65" fmla="*/ 235568 h 2182125"/>
              <a:gd name="connsiteX66" fmla="*/ 1988191 w 4202885"/>
              <a:gd name="connsiteY66" fmla="*/ 353325 h 2182125"/>
              <a:gd name="connsiteX67" fmla="*/ 1979413 w 4202885"/>
              <a:gd name="connsiteY67" fmla="*/ 302292 h 2182125"/>
              <a:gd name="connsiteX68" fmla="*/ 2072081 w 4202885"/>
              <a:gd name="connsiteY68" fmla="*/ 361403 h 2182125"/>
              <a:gd name="connsiteX69" fmla="*/ 2105637 w 4202885"/>
              <a:gd name="connsiteY69" fmla="*/ 412048 h 2182125"/>
              <a:gd name="connsiteX70" fmla="*/ 2172749 w 4202885"/>
              <a:gd name="connsiteY70" fmla="*/ 445604 h 2182125"/>
              <a:gd name="connsiteX71" fmla="*/ 2197916 w 4202885"/>
              <a:gd name="connsiteY71" fmla="*/ 462382 h 2182125"/>
              <a:gd name="connsiteX72" fmla="*/ 2256639 w 4202885"/>
              <a:gd name="connsiteY72" fmla="*/ 521105 h 2182125"/>
              <a:gd name="connsiteX73" fmla="*/ 2365696 w 4202885"/>
              <a:gd name="connsiteY73" fmla="*/ 579828 h 2182125"/>
              <a:gd name="connsiteX74" fmla="*/ 2491531 w 4202885"/>
              <a:gd name="connsiteY74" fmla="*/ 663718 h 2182125"/>
              <a:gd name="connsiteX75" fmla="*/ 2533476 w 4202885"/>
              <a:gd name="connsiteY75" fmla="*/ 688885 h 2182125"/>
              <a:gd name="connsiteX76" fmla="*/ 2575421 w 4202885"/>
              <a:gd name="connsiteY76" fmla="*/ 714052 h 2182125"/>
              <a:gd name="connsiteX77" fmla="*/ 2600588 w 4202885"/>
              <a:gd name="connsiteY77" fmla="*/ 730830 h 2182125"/>
              <a:gd name="connsiteX78" fmla="*/ 2667700 w 4202885"/>
              <a:gd name="connsiteY78" fmla="*/ 764386 h 2182125"/>
              <a:gd name="connsiteX79" fmla="*/ 2726423 w 4202885"/>
              <a:gd name="connsiteY79" fmla="*/ 797942 h 2182125"/>
              <a:gd name="connsiteX80" fmla="*/ 2801923 w 4202885"/>
              <a:gd name="connsiteY80" fmla="*/ 831498 h 2182125"/>
              <a:gd name="connsiteX81" fmla="*/ 2860646 w 4202885"/>
              <a:gd name="connsiteY81" fmla="*/ 865054 h 2182125"/>
              <a:gd name="connsiteX82" fmla="*/ 3028426 w 4202885"/>
              <a:gd name="connsiteY82" fmla="*/ 906998 h 2182125"/>
              <a:gd name="connsiteX83" fmla="*/ 3162650 w 4202885"/>
              <a:gd name="connsiteY83" fmla="*/ 957332 h 2182125"/>
              <a:gd name="connsiteX84" fmla="*/ 3187817 w 4202885"/>
              <a:gd name="connsiteY84" fmla="*/ 965721 h 2182125"/>
              <a:gd name="connsiteX85" fmla="*/ 3221373 w 4202885"/>
              <a:gd name="connsiteY85" fmla="*/ 982499 h 2182125"/>
              <a:gd name="connsiteX86" fmla="*/ 3347208 w 4202885"/>
              <a:gd name="connsiteY86" fmla="*/ 1016055 h 2182125"/>
              <a:gd name="connsiteX87" fmla="*/ 3473043 w 4202885"/>
              <a:gd name="connsiteY87" fmla="*/ 1074778 h 2182125"/>
              <a:gd name="connsiteX88" fmla="*/ 3624045 w 4202885"/>
              <a:gd name="connsiteY88" fmla="*/ 1150279 h 2182125"/>
              <a:gd name="connsiteX89" fmla="*/ 3917659 w 4202885"/>
              <a:gd name="connsiteY89" fmla="*/ 1242558 h 2182125"/>
              <a:gd name="connsiteX90" fmla="*/ 3959604 w 4202885"/>
              <a:gd name="connsiteY90" fmla="*/ 1259336 h 2182125"/>
              <a:gd name="connsiteX91" fmla="*/ 4051883 w 4202885"/>
              <a:gd name="connsiteY91" fmla="*/ 1301281 h 2182125"/>
              <a:gd name="connsiteX92" fmla="*/ 4202885 w 4202885"/>
              <a:gd name="connsiteY92" fmla="*/ 1360004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889234 w 4051883"/>
              <a:gd name="connsiteY49" fmla="*/ 261046 h 2182125"/>
              <a:gd name="connsiteX50" fmla="*/ 928996 w 4051883"/>
              <a:gd name="connsiteY50" fmla="*/ 211634 h 2182125"/>
              <a:gd name="connsiteX51" fmla="*/ 973123 w 4051883"/>
              <a:gd name="connsiteY51" fmla="*/ 178998 h 2182125"/>
              <a:gd name="connsiteX52" fmla="*/ 1003576 w 4051883"/>
              <a:gd name="connsiteY52" fmla="*/ 172791 h 2182125"/>
              <a:gd name="connsiteX53" fmla="*/ 1023457 w 4051883"/>
              <a:gd name="connsiteY53" fmla="*/ 143261 h 2182125"/>
              <a:gd name="connsiteX54" fmla="*/ 1057935 w 4051883"/>
              <a:gd name="connsiteY54" fmla="*/ 112808 h 2182125"/>
              <a:gd name="connsiteX55" fmla="*/ 1098619 w 4051883"/>
              <a:gd name="connsiteY55" fmla="*/ 79252 h 2182125"/>
              <a:gd name="connsiteX56" fmla="*/ 1150213 w 4051883"/>
              <a:gd name="connsiteY56" fmla="*/ 67759 h 2182125"/>
              <a:gd name="connsiteX57" fmla="*/ 1208014 w 4051883"/>
              <a:gd name="connsiteY57" fmla="*/ 32943 h 2182125"/>
              <a:gd name="connsiteX58" fmla="*/ 1264633 w 4051883"/>
              <a:gd name="connsiteY58" fmla="*/ 260 h 2182125"/>
              <a:gd name="connsiteX59" fmla="*/ 1412697 w 4051883"/>
              <a:gd name="connsiteY59" fmla="*/ 19268 h 2182125"/>
              <a:gd name="connsiteX60" fmla="*/ 1541975 w 4051883"/>
              <a:gd name="connsiteY60" fmla="*/ 48800 h 2182125"/>
              <a:gd name="connsiteX61" fmla="*/ 1652632 w 4051883"/>
              <a:gd name="connsiteY61" fmla="*/ 118433 h 2182125"/>
              <a:gd name="connsiteX62" fmla="*/ 1719744 w 4051883"/>
              <a:gd name="connsiteY62" fmla="*/ 126822 h 2182125"/>
              <a:gd name="connsiteX63" fmla="*/ 1728133 w 4051883"/>
              <a:gd name="connsiteY63" fmla="*/ 151989 h 2182125"/>
              <a:gd name="connsiteX64" fmla="*/ 1803711 w 4051883"/>
              <a:gd name="connsiteY64" fmla="*/ 202090 h 2182125"/>
              <a:gd name="connsiteX65" fmla="*/ 1870823 w 4051883"/>
              <a:gd name="connsiteY65" fmla="*/ 235568 h 2182125"/>
              <a:gd name="connsiteX66" fmla="*/ 1988191 w 4051883"/>
              <a:gd name="connsiteY66" fmla="*/ 353325 h 2182125"/>
              <a:gd name="connsiteX67" fmla="*/ 1979413 w 4051883"/>
              <a:gd name="connsiteY67" fmla="*/ 302292 h 2182125"/>
              <a:gd name="connsiteX68" fmla="*/ 2072081 w 4051883"/>
              <a:gd name="connsiteY68" fmla="*/ 361403 h 2182125"/>
              <a:gd name="connsiteX69" fmla="*/ 2105637 w 4051883"/>
              <a:gd name="connsiteY69" fmla="*/ 412048 h 2182125"/>
              <a:gd name="connsiteX70" fmla="*/ 2172749 w 4051883"/>
              <a:gd name="connsiteY70" fmla="*/ 445604 h 2182125"/>
              <a:gd name="connsiteX71" fmla="*/ 2197916 w 4051883"/>
              <a:gd name="connsiteY71" fmla="*/ 462382 h 2182125"/>
              <a:gd name="connsiteX72" fmla="*/ 2256639 w 4051883"/>
              <a:gd name="connsiteY72" fmla="*/ 521105 h 2182125"/>
              <a:gd name="connsiteX73" fmla="*/ 2365696 w 4051883"/>
              <a:gd name="connsiteY73" fmla="*/ 579828 h 2182125"/>
              <a:gd name="connsiteX74" fmla="*/ 2491531 w 4051883"/>
              <a:gd name="connsiteY74" fmla="*/ 663718 h 2182125"/>
              <a:gd name="connsiteX75" fmla="*/ 2533476 w 4051883"/>
              <a:gd name="connsiteY75" fmla="*/ 688885 h 2182125"/>
              <a:gd name="connsiteX76" fmla="*/ 2575421 w 4051883"/>
              <a:gd name="connsiteY76" fmla="*/ 714052 h 2182125"/>
              <a:gd name="connsiteX77" fmla="*/ 2600588 w 4051883"/>
              <a:gd name="connsiteY77" fmla="*/ 730830 h 2182125"/>
              <a:gd name="connsiteX78" fmla="*/ 2667700 w 4051883"/>
              <a:gd name="connsiteY78" fmla="*/ 764386 h 2182125"/>
              <a:gd name="connsiteX79" fmla="*/ 2726423 w 4051883"/>
              <a:gd name="connsiteY79" fmla="*/ 797942 h 2182125"/>
              <a:gd name="connsiteX80" fmla="*/ 2801923 w 4051883"/>
              <a:gd name="connsiteY80" fmla="*/ 831498 h 2182125"/>
              <a:gd name="connsiteX81" fmla="*/ 2860646 w 4051883"/>
              <a:gd name="connsiteY81" fmla="*/ 865054 h 2182125"/>
              <a:gd name="connsiteX82" fmla="*/ 3028426 w 4051883"/>
              <a:gd name="connsiteY82" fmla="*/ 906998 h 2182125"/>
              <a:gd name="connsiteX83" fmla="*/ 3162650 w 4051883"/>
              <a:gd name="connsiteY83" fmla="*/ 957332 h 2182125"/>
              <a:gd name="connsiteX84" fmla="*/ 3187817 w 4051883"/>
              <a:gd name="connsiteY84" fmla="*/ 965721 h 2182125"/>
              <a:gd name="connsiteX85" fmla="*/ 3221373 w 4051883"/>
              <a:gd name="connsiteY85" fmla="*/ 982499 h 2182125"/>
              <a:gd name="connsiteX86" fmla="*/ 3347208 w 4051883"/>
              <a:gd name="connsiteY86" fmla="*/ 1016055 h 2182125"/>
              <a:gd name="connsiteX87" fmla="*/ 3473043 w 4051883"/>
              <a:gd name="connsiteY87" fmla="*/ 1074778 h 2182125"/>
              <a:gd name="connsiteX88" fmla="*/ 3624045 w 4051883"/>
              <a:gd name="connsiteY88" fmla="*/ 1150279 h 2182125"/>
              <a:gd name="connsiteX89" fmla="*/ 3917659 w 4051883"/>
              <a:gd name="connsiteY89" fmla="*/ 1242558 h 2182125"/>
              <a:gd name="connsiteX90" fmla="*/ 3959604 w 4051883"/>
              <a:gd name="connsiteY90" fmla="*/ 1259336 h 2182125"/>
              <a:gd name="connsiteX91" fmla="*/ 4051883 w 4051883"/>
              <a:gd name="connsiteY91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889234 w 4051883"/>
              <a:gd name="connsiteY49" fmla="*/ 261046 h 2182125"/>
              <a:gd name="connsiteX50" fmla="*/ 928996 w 4051883"/>
              <a:gd name="connsiteY50" fmla="*/ 211634 h 2182125"/>
              <a:gd name="connsiteX51" fmla="*/ 973123 w 4051883"/>
              <a:gd name="connsiteY51" fmla="*/ 178998 h 2182125"/>
              <a:gd name="connsiteX52" fmla="*/ 1003576 w 4051883"/>
              <a:gd name="connsiteY52" fmla="*/ 172791 h 2182125"/>
              <a:gd name="connsiteX53" fmla="*/ 1023457 w 4051883"/>
              <a:gd name="connsiteY53" fmla="*/ 143261 h 2182125"/>
              <a:gd name="connsiteX54" fmla="*/ 1057935 w 4051883"/>
              <a:gd name="connsiteY54" fmla="*/ 112808 h 2182125"/>
              <a:gd name="connsiteX55" fmla="*/ 1098619 w 4051883"/>
              <a:gd name="connsiteY55" fmla="*/ 79252 h 2182125"/>
              <a:gd name="connsiteX56" fmla="*/ 1150213 w 4051883"/>
              <a:gd name="connsiteY56" fmla="*/ 67759 h 2182125"/>
              <a:gd name="connsiteX57" fmla="*/ 1208014 w 4051883"/>
              <a:gd name="connsiteY57" fmla="*/ 32943 h 2182125"/>
              <a:gd name="connsiteX58" fmla="*/ 1264633 w 4051883"/>
              <a:gd name="connsiteY58" fmla="*/ 260 h 2182125"/>
              <a:gd name="connsiteX59" fmla="*/ 1412697 w 4051883"/>
              <a:gd name="connsiteY59" fmla="*/ 19268 h 2182125"/>
              <a:gd name="connsiteX60" fmla="*/ 1541975 w 4051883"/>
              <a:gd name="connsiteY60" fmla="*/ 48800 h 2182125"/>
              <a:gd name="connsiteX61" fmla="*/ 1652632 w 4051883"/>
              <a:gd name="connsiteY61" fmla="*/ 118433 h 2182125"/>
              <a:gd name="connsiteX62" fmla="*/ 1719744 w 4051883"/>
              <a:gd name="connsiteY62" fmla="*/ 126822 h 2182125"/>
              <a:gd name="connsiteX63" fmla="*/ 1728133 w 4051883"/>
              <a:gd name="connsiteY63" fmla="*/ 151989 h 2182125"/>
              <a:gd name="connsiteX64" fmla="*/ 1803711 w 4051883"/>
              <a:gd name="connsiteY64" fmla="*/ 202090 h 2182125"/>
              <a:gd name="connsiteX65" fmla="*/ 1870823 w 4051883"/>
              <a:gd name="connsiteY65" fmla="*/ 235568 h 2182125"/>
              <a:gd name="connsiteX66" fmla="*/ 1979413 w 4051883"/>
              <a:gd name="connsiteY66" fmla="*/ 302292 h 2182125"/>
              <a:gd name="connsiteX67" fmla="*/ 2072081 w 4051883"/>
              <a:gd name="connsiteY67" fmla="*/ 361403 h 2182125"/>
              <a:gd name="connsiteX68" fmla="*/ 2105637 w 4051883"/>
              <a:gd name="connsiteY68" fmla="*/ 412048 h 2182125"/>
              <a:gd name="connsiteX69" fmla="*/ 2172749 w 4051883"/>
              <a:gd name="connsiteY69" fmla="*/ 445604 h 2182125"/>
              <a:gd name="connsiteX70" fmla="*/ 2197916 w 4051883"/>
              <a:gd name="connsiteY70" fmla="*/ 462382 h 2182125"/>
              <a:gd name="connsiteX71" fmla="*/ 2256639 w 4051883"/>
              <a:gd name="connsiteY71" fmla="*/ 521105 h 2182125"/>
              <a:gd name="connsiteX72" fmla="*/ 2365696 w 4051883"/>
              <a:gd name="connsiteY72" fmla="*/ 579828 h 2182125"/>
              <a:gd name="connsiteX73" fmla="*/ 2491531 w 4051883"/>
              <a:gd name="connsiteY73" fmla="*/ 663718 h 2182125"/>
              <a:gd name="connsiteX74" fmla="*/ 2533476 w 4051883"/>
              <a:gd name="connsiteY74" fmla="*/ 688885 h 2182125"/>
              <a:gd name="connsiteX75" fmla="*/ 2575421 w 4051883"/>
              <a:gd name="connsiteY75" fmla="*/ 714052 h 2182125"/>
              <a:gd name="connsiteX76" fmla="*/ 2600588 w 4051883"/>
              <a:gd name="connsiteY76" fmla="*/ 730830 h 2182125"/>
              <a:gd name="connsiteX77" fmla="*/ 2667700 w 4051883"/>
              <a:gd name="connsiteY77" fmla="*/ 764386 h 2182125"/>
              <a:gd name="connsiteX78" fmla="*/ 2726423 w 4051883"/>
              <a:gd name="connsiteY78" fmla="*/ 797942 h 2182125"/>
              <a:gd name="connsiteX79" fmla="*/ 2801923 w 4051883"/>
              <a:gd name="connsiteY79" fmla="*/ 831498 h 2182125"/>
              <a:gd name="connsiteX80" fmla="*/ 2860646 w 4051883"/>
              <a:gd name="connsiteY80" fmla="*/ 865054 h 2182125"/>
              <a:gd name="connsiteX81" fmla="*/ 3028426 w 4051883"/>
              <a:gd name="connsiteY81" fmla="*/ 906998 h 2182125"/>
              <a:gd name="connsiteX82" fmla="*/ 3162650 w 4051883"/>
              <a:gd name="connsiteY82" fmla="*/ 957332 h 2182125"/>
              <a:gd name="connsiteX83" fmla="*/ 3187817 w 4051883"/>
              <a:gd name="connsiteY83" fmla="*/ 965721 h 2182125"/>
              <a:gd name="connsiteX84" fmla="*/ 3221373 w 4051883"/>
              <a:gd name="connsiteY84" fmla="*/ 982499 h 2182125"/>
              <a:gd name="connsiteX85" fmla="*/ 3347208 w 4051883"/>
              <a:gd name="connsiteY85" fmla="*/ 1016055 h 2182125"/>
              <a:gd name="connsiteX86" fmla="*/ 3473043 w 4051883"/>
              <a:gd name="connsiteY86" fmla="*/ 1074778 h 2182125"/>
              <a:gd name="connsiteX87" fmla="*/ 3624045 w 4051883"/>
              <a:gd name="connsiteY87" fmla="*/ 1150279 h 2182125"/>
              <a:gd name="connsiteX88" fmla="*/ 3917659 w 4051883"/>
              <a:gd name="connsiteY88" fmla="*/ 1242558 h 2182125"/>
              <a:gd name="connsiteX89" fmla="*/ 3959604 w 4051883"/>
              <a:gd name="connsiteY89" fmla="*/ 1259336 h 2182125"/>
              <a:gd name="connsiteX90" fmla="*/ 4051883 w 4051883"/>
              <a:gd name="connsiteY90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889234 w 4051883"/>
              <a:gd name="connsiteY49" fmla="*/ 261046 h 2182125"/>
              <a:gd name="connsiteX50" fmla="*/ 928996 w 4051883"/>
              <a:gd name="connsiteY50" fmla="*/ 211634 h 2182125"/>
              <a:gd name="connsiteX51" fmla="*/ 973123 w 4051883"/>
              <a:gd name="connsiteY51" fmla="*/ 178998 h 2182125"/>
              <a:gd name="connsiteX52" fmla="*/ 1023457 w 4051883"/>
              <a:gd name="connsiteY52" fmla="*/ 143261 h 2182125"/>
              <a:gd name="connsiteX53" fmla="*/ 1057935 w 4051883"/>
              <a:gd name="connsiteY53" fmla="*/ 112808 h 2182125"/>
              <a:gd name="connsiteX54" fmla="*/ 1098619 w 4051883"/>
              <a:gd name="connsiteY54" fmla="*/ 79252 h 2182125"/>
              <a:gd name="connsiteX55" fmla="*/ 1150213 w 4051883"/>
              <a:gd name="connsiteY55" fmla="*/ 67759 h 2182125"/>
              <a:gd name="connsiteX56" fmla="*/ 1208014 w 4051883"/>
              <a:gd name="connsiteY56" fmla="*/ 32943 h 2182125"/>
              <a:gd name="connsiteX57" fmla="*/ 1264633 w 4051883"/>
              <a:gd name="connsiteY57" fmla="*/ 260 h 2182125"/>
              <a:gd name="connsiteX58" fmla="*/ 1412697 w 4051883"/>
              <a:gd name="connsiteY58" fmla="*/ 19268 h 2182125"/>
              <a:gd name="connsiteX59" fmla="*/ 1541975 w 4051883"/>
              <a:gd name="connsiteY59" fmla="*/ 48800 h 2182125"/>
              <a:gd name="connsiteX60" fmla="*/ 1652632 w 4051883"/>
              <a:gd name="connsiteY60" fmla="*/ 118433 h 2182125"/>
              <a:gd name="connsiteX61" fmla="*/ 1719744 w 4051883"/>
              <a:gd name="connsiteY61" fmla="*/ 126822 h 2182125"/>
              <a:gd name="connsiteX62" fmla="*/ 1728133 w 4051883"/>
              <a:gd name="connsiteY62" fmla="*/ 151989 h 2182125"/>
              <a:gd name="connsiteX63" fmla="*/ 1803711 w 4051883"/>
              <a:gd name="connsiteY63" fmla="*/ 202090 h 2182125"/>
              <a:gd name="connsiteX64" fmla="*/ 1870823 w 4051883"/>
              <a:gd name="connsiteY64" fmla="*/ 235568 h 2182125"/>
              <a:gd name="connsiteX65" fmla="*/ 1979413 w 4051883"/>
              <a:gd name="connsiteY65" fmla="*/ 302292 h 2182125"/>
              <a:gd name="connsiteX66" fmla="*/ 2072081 w 4051883"/>
              <a:gd name="connsiteY66" fmla="*/ 361403 h 2182125"/>
              <a:gd name="connsiteX67" fmla="*/ 2105637 w 4051883"/>
              <a:gd name="connsiteY67" fmla="*/ 412048 h 2182125"/>
              <a:gd name="connsiteX68" fmla="*/ 2172749 w 4051883"/>
              <a:gd name="connsiteY68" fmla="*/ 445604 h 2182125"/>
              <a:gd name="connsiteX69" fmla="*/ 2197916 w 4051883"/>
              <a:gd name="connsiteY69" fmla="*/ 462382 h 2182125"/>
              <a:gd name="connsiteX70" fmla="*/ 2256639 w 4051883"/>
              <a:gd name="connsiteY70" fmla="*/ 521105 h 2182125"/>
              <a:gd name="connsiteX71" fmla="*/ 2365696 w 4051883"/>
              <a:gd name="connsiteY71" fmla="*/ 579828 h 2182125"/>
              <a:gd name="connsiteX72" fmla="*/ 2491531 w 4051883"/>
              <a:gd name="connsiteY72" fmla="*/ 663718 h 2182125"/>
              <a:gd name="connsiteX73" fmla="*/ 2533476 w 4051883"/>
              <a:gd name="connsiteY73" fmla="*/ 688885 h 2182125"/>
              <a:gd name="connsiteX74" fmla="*/ 2575421 w 4051883"/>
              <a:gd name="connsiteY74" fmla="*/ 714052 h 2182125"/>
              <a:gd name="connsiteX75" fmla="*/ 2600588 w 4051883"/>
              <a:gd name="connsiteY75" fmla="*/ 730830 h 2182125"/>
              <a:gd name="connsiteX76" fmla="*/ 2667700 w 4051883"/>
              <a:gd name="connsiteY76" fmla="*/ 764386 h 2182125"/>
              <a:gd name="connsiteX77" fmla="*/ 2726423 w 4051883"/>
              <a:gd name="connsiteY77" fmla="*/ 797942 h 2182125"/>
              <a:gd name="connsiteX78" fmla="*/ 2801923 w 4051883"/>
              <a:gd name="connsiteY78" fmla="*/ 831498 h 2182125"/>
              <a:gd name="connsiteX79" fmla="*/ 2860646 w 4051883"/>
              <a:gd name="connsiteY79" fmla="*/ 865054 h 2182125"/>
              <a:gd name="connsiteX80" fmla="*/ 3028426 w 4051883"/>
              <a:gd name="connsiteY80" fmla="*/ 906998 h 2182125"/>
              <a:gd name="connsiteX81" fmla="*/ 3162650 w 4051883"/>
              <a:gd name="connsiteY81" fmla="*/ 957332 h 2182125"/>
              <a:gd name="connsiteX82" fmla="*/ 3187817 w 4051883"/>
              <a:gd name="connsiteY82" fmla="*/ 965721 h 2182125"/>
              <a:gd name="connsiteX83" fmla="*/ 3221373 w 4051883"/>
              <a:gd name="connsiteY83" fmla="*/ 982499 h 2182125"/>
              <a:gd name="connsiteX84" fmla="*/ 3347208 w 4051883"/>
              <a:gd name="connsiteY84" fmla="*/ 1016055 h 2182125"/>
              <a:gd name="connsiteX85" fmla="*/ 3473043 w 4051883"/>
              <a:gd name="connsiteY85" fmla="*/ 1074778 h 2182125"/>
              <a:gd name="connsiteX86" fmla="*/ 3624045 w 4051883"/>
              <a:gd name="connsiteY86" fmla="*/ 1150279 h 2182125"/>
              <a:gd name="connsiteX87" fmla="*/ 3917659 w 4051883"/>
              <a:gd name="connsiteY87" fmla="*/ 1242558 h 2182125"/>
              <a:gd name="connsiteX88" fmla="*/ 3959604 w 4051883"/>
              <a:gd name="connsiteY88" fmla="*/ 1259336 h 2182125"/>
              <a:gd name="connsiteX89" fmla="*/ 4051883 w 4051883"/>
              <a:gd name="connsiteY89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928996 w 4051883"/>
              <a:gd name="connsiteY49" fmla="*/ 211634 h 2182125"/>
              <a:gd name="connsiteX50" fmla="*/ 973123 w 4051883"/>
              <a:gd name="connsiteY50" fmla="*/ 178998 h 2182125"/>
              <a:gd name="connsiteX51" fmla="*/ 1023457 w 4051883"/>
              <a:gd name="connsiteY51" fmla="*/ 143261 h 2182125"/>
              <a:gd name="connsiteX52" fmla="*/ 1057935 w 4051883"/>
              <a:gd name="connsiteY52" fmla="*/ 112808 h 2182125"/>
              <a:gd name="connsiteX53" fmla="*/ 1098619 w 4051883"/>
              <a:gd name="connsiteY53" fmla="*/ 79252 h 2182125"/>
              <a:gd name="connsiteX54" fmla="*/ 1150213 w 4051883"/>
              <a:gd name="connsiteY54" fmla="*/ 67759 h 2182125"/>
              <a:gd name="connsiteX55" fmla="*/ 1208014 w 4051883"/>
              <a:gd name="connsiteY55" fmla="*/ 32943 h 2182125"/>
              <a:gd name="connsiteX56" fmla="*/ 1264633 w 4051883"/>
              <a:gd name="connsiteY56" fmla="*/ 260 h 2182125"/>
              <a:gd name="connsiteX57" fmla="*/ 1412697 w 4051883"/>
              <a:gd name="connsiteY57" fmla="*/ 19268 h 2182125"/>
              <a:gd name="connsiteX58" fmla="*/ 1541975 w 4051883"/>
              <a:gd name="connsiteY58" fmla="*/ 48800 h 2182125"/>
              <a:gd name="connsiteX59" fmla="*/ 1652632 w 4051883"/>
              <a:gd name="connsiteY59" fmla="*/ 118433 h 2182125"/>
              <a:gd name="connsiteX60" fmla="*/ 1719744 w 4051883"/>
              <a:gd name="connsiteY60" fmla="*/ 126822 h 2182125"/>
              <a:gd name="connsiteX61" fmla="*/ 1728133 w 4051883"/>
              <a:gd name="connsiteY61" fmla="*/ 151989 h 2182125"/>
              <a:gd name="connsiteX62" fmla="*/ 1803711 w 4051883"/>
              <a:gd name="connsiteY62" fmla="*/ 202090 h 2182125"/>
              <a:gd name="connsiteX63" fmla="*/ 1870823 w 4051883"/>
              <a:gd name="connsiteY63" fmla="*/ 235568 h 2182125"/>
              <a:gd name="connsiteX64" fmla="*/ 1979413 w 4051883"/>
              <a:gd name="connsiteY64" fmla="*/ 302292 h 2182125"/>
              <a:gd name="connsiteX65" fmla="*/ 2072081 w 4051883"/>
              <a:gd name="connsiteY65" fmla="*/ 361403 h 2182125"/>
              <a:gd name="connsiteX66" fmla="*/ 2105637 w 4051883"/>
              <a:gd name="connsiteY66" fmla="*/ 412048 h 2182125"/>
              <a:gd name="connsiteX67" fmla="*/ 2172749 w 4051883"/>
              <a:gd name="connsiteY67" fmla="*/ 445604 h 2182125"/>
              <a:gd name="connsiteX68" fmla="*/ 2197916 w 4051883"/>
              <a:gd name="connsiteY68" fmla="*/ 462382 h 2182125"/>
              <a:gd name="connsiteX69" fmla="*/ 2256639 w 4051883"/>
              <a:gd name="connsiteY69" fmla="*/ 521105 h 2182125"/>
              <a:gd name="connsiteX70" fmla="*/ 2365696 w 4051883"/>
              <a:gd name="connsiteY70" fmla="*/ 579828 h 2182125"/>
              <a:gd name="connsiteX71" fmla="*/ 2491531 w 4051883"/>
              <a:gd name="connsiteY71" fmla="*/ 663718 h 2182125"/>
              <a:gd name="connsiteX72" fmla="*/ 2533476 w 4051883"/>
              <a:gd name="connsiteY72" fmla="*/ 688885 h 2182125"/>
              <a:gd name="connsiteX73" fmla="*/ 2575421 w 4051883"/>
              <a:gd name="connsiteY73" fmla="*/ 714052 h 2182125"/>
              <a:gd name="connsiteX74" fmla="*/ 2600588 w 4051883"/>
              <a:gd name="connsiteY74" fmla="*/ 730830 h 2182125"/>
              <a:gd name="connsiteX75" fmla="*/ 2667700 w 4051883"/>
              <a:gd name="connsiteY75" fmla="*/ 764386 h 2182125"/>
              <a:gd name="connsiteX76" fmla="*/ 2726423 w 4051883"/>
              <a:gd name="connsiteY76" fmla="*/ 797942 h 2182125"/>
              <a:gd name="connsiteX77" fmla="*/ 2801923 w 4051883"/>
              <a:gd name="connsiteY77" fmla="*/ 831498 h 2182125"/>
              <a:gd name="connsiteX78" fmla="*/ 2860646 w 4051883"/>
              <a:gd name="connsiteY78" fmla="*/ 865054 h 2182125"/>
              <a:gd name="connsiteX79" fmla="*/ 3028426 w 4051883"/>
              <a:gd name="connsiteY79" fmla="*/ 906998 h 2182125"/>
              <a:gd name="connsiteX80" fmla="*/ 3162650 w 4051883"/>
              <a:gd name="connsiteY80" fmla="*/ 957332 h 2182125"/>
              <a:gd name="connsiteX81" fmla="*/ 3187817 w 4051883"/>
              <a:gd name="connsiteY81" fmla="*/ 965721 h 2182125"/>
              <a:gd name="connsiteX82" fmla="*/ 3221373 w 4051883"/>
              <a:gd name="connsiteY82" fmla="*/ 982499 h 2182125"/>
              <a:gd name="connsiteX83" fmla="*/ 3347208 w 4051883"/>
              <a:gd name="connsiteY83" fmla="*/ 1016055 h 2182125"/>
              <a:gd name="connsiteX84" fmla="*/ 3473043 w 4051883"/>
              <a:gd name="connsiteY84" fmla="*/ 1074778 h 2182125"/>
              <a:gd name="connsiteX85" fmla="*/ 3624045 w 4051883"/>
              <a:gd name="connsiteY85" fmla="*/ 1150279 h 2182125"/>
              <a:gd name="connsiteX86" fmla="*/ 3917659 w 4051883"/>
              <a:gd name="connsiteY86" fmla="*/ 1242558 h 2182125"/>
              <a:gd name="connsiteX87" fmla="*/ 3959604 w 4051883"/>
              <a:gd name="connsiteY87" fmla="*/ 1259336 h 2182125"/>
              <a:gd name="connsiteX88" fmla="*/ 4051883 w 4051883"/>
              <a:gd name="connsiteY88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928996 w 4051883"/>
              <a:gd name="connsiteY49" fmla="*/ 211634 h 2182125"/>
              <a:gd name="connsiteX50" fmla="*/ 973123 w 4051883"/>
              <a:gd name="connsiteY50" fmla="*/ 178998 h 2182125"/>
              <a:gd name="connsiteX51" fmla="*/ 1023457 w 4051883"/>
              <a:gd name="connsiteY51" fmla="*/ 143261 h 2182125"/>
              <a:gd name="connsiteX52" fmla="*/ 1057935 w 4051883"/>
              <a:gd name="connsiteY52" fmla="*/ 112808 h 2182125"/>
              <a:gd name="connsiteX53" fmla="*/ 1098619 w 4051883"/>
              <a:gd name="connsiteY53" fmla="*/ 79252 h 2182125"/>
              <a:gd name="connsiteX54" fmla="*/ 1150213 w 4051883"/>
              <a:gd name="connsiteY54" fmla="*/ 67759 h 2182125"/>
              <a:gd name="connsiteX55" fmla="*/ 1208014 w 4051883"/>
              <a:gd name="connsiteY55" fmla="*/ 32943 h 2182125"/>
              <a:gd name="connsiteX56" fmla="*/ 1264633 w 4051883"/>
              <a:gd name="connsiteY56" fmla="*/ 260 h 2182125"/>
              <a:gd name="connsiteX57" fmla="*/ 1412697 w 4051883"/>
              <a:gd name="connsiteY57" fmla="*/ 19268 h 2182125"/>
              <a:gd name="connsiteX58" fmla="*/ 1541975 w 4051883"/>
              <a:gd name="connsiteY58" fmla="*/ 48800 h 2182125"/>
              <a:gd name="connsiteX59" fmla="*/ 1652632 w 4051883"/>
              <a:gd name="connsiteY59" fmla="*/ 118433 h 2182125"/>
              <a:gd name="connsiteX60" fmla="*/ 1719744 w 4051883"/>
              <a:gd name="connsiteY60" fmla="*/ 126822 h 2182125"/>
              <a:gd name="connsiteX61" fmla="*/ 1803711 w 4051883"/>
              <a:gd name="connsiteY61" fmla="*/ 202090 h 2182125"/>
              <a:gd name="connsiteX62" fmla="*/ 1870823 w 4051883"/>
              <a:gd name="connsiteY62" fmla="*/ 235568 h 2182125"/>
              <a:gd name="connsiteX63" fmla="*/ 1979413 w 4051883"/>
              <a:gd name="connsiteY63" fmla="*/ 302292 h 2182125"/>
              <a:gd name="connsiteX64" fmla="*/ 2072081 w 4051883"/>
              <a:gd name="connsiteY64" fmla="*/ 361403 h 2182125"/>
              <a:gd name="connsiteX65" fmla="*/ 2105637 w 4051883"/>
              <a:gd name="connsiteY65" fmla="*/ 412048 h 2182125"/>
              <a:gd name="connsiteX66" fmla="*/ 2172749 w 4051883"/>
              <a:gd name="connsiteY66" fmla="*/ 445604 h 2182125"/>
              <a:gd name="connsiteX67" fmla="*/ 2197916 w 4051883"/>
              <a:gd name="connsiteY67" fmla="*/ 462382 h 2182125"/>
              <a:gd name="connsiteX68" fmla="*/ 2256639 w 4051883"/>
              <a:gd name="connsiteY68" fmla="*/ 521105 h 2182125"/>
              <a:gd name="connsiteX69" fmla="*/ 2365696 w 4051883"/>
              <a:gd name="connsiteY69" fmla="*/ 579828 h 2182125"/>
              <a:gd name="connsiteX70" fmla="*/ 2491531 w 4051883"/>
              <a:gd name="connsiteY70" fmla="*/ 663718 h 2182125"/>
              <a:gd name="connsiteX71" fmla="*/ 2533476 w 4051883"/>
              <a:gd name="connsiteY71" fmla="*/ 688885 h 2182125"/>
              <a:gd name="connsiteX72" fmla="*/ 2575421 w 4051883"/>
              <a:gd name="connsiteY72" fmla="*/ 714052 h 2182125"/>
              <a:gd name="connsiteX73" fmla="*/ 2600588 w 4051883"/>
              <a:gd name="connsiteY73" fmla="*/ 730830 h 2182125"/>
              <a:gd name="connsiteX74" fmla="*/ 2667700 w 4051883"/>
              <a:gd name="connsiteY74" fmla="*/ 764386 h 2182125"/>
              <a:gd name="connsiteX75" fmla="*/ 2726423 w 4051883"/>
              <a:gd name="connsiteY75" fmla="*/ 797942 h 2182125"/>
              <a:gd name="connsiteX76" fmla="*/ 2801923 w 4051883"/>
              <a:gd name="connsiteY76" fmla="*/ 831498 h 2182125"/>
              <a:gd name="connsiteX77" fmla="*/ 2860646 w 4051883"/>
              <a:gd name="connsiteY77" fmla="*/ 865054 h 2182125"/>
              <a:gd name="connsiteX78" fmla="*/ 3028426 w 4051883"/>
              <a:gd name="connsiteY78" fmla="*/ 906998 h 2182125"/>
              <a:gd name="connsiteX79" fmla="*/ 3162650 w 4051883"/>
              <a:gd name="connsiteY79" fmla="*/ 957332 h 2182125"/>
              <a:gd name="connsiteX80" fmla="*/ 3187817 w 4051883"/>
              <a:gd name="connsiteY80" fmla="*/ 965721 h 2182125"/>
              <a:gd name="connsiteX81" fmla="*/ 3221373 w 4051883"/>
              <a:gd name="connsiteY81" fmla="*/ 982499 h 2182125"/>
              <a:gd name="connsiteX82" fmla="*/ 3347208 w 4051883"/>
              <a:gd name="connsiteY82" fmla="*/ 1016055 h 2182125"/>
              <a:gd name="connsiteX83" fmla="*/ 3473043 w 4051883"/>
              <a:gd name="connsiteY83" fmla="*/ 1074778 h 2182125"/>
              <a:gd name="connsiteX84" fmla="*/ 3624045 w 4051883"/>
              <a:gd name="connsiteY84" fmla="*/ 1150279 h 2182125"/>
              <a:gd name="connsiteX85" fmla="*/ 3917659 w 4051883"/>
              <a:gd name="connsiteY85" fmla="*/ 1242558 h 2182125"/>
              <a:gd name="connsiteX86" fmla="*/ 3959604 w 4051883"/>
              <a:gd name="connsiteY86" fmla="*/ 1259336 h 2182125"/>
              <a:gd name="connsiteX87" fmla="*/ 4051883 w 4051883"/>
              <a:gd name="connsiteY87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928996 w 4051883"/>
              <a:gd name="connsiteY49" fmla="*/ 211634 h 2182125"/>
              <a:gd name="connsiteX50" fmla="*/ 973123 w 4051883"/>
              <a:gd name="connsiteY50" fmla="*/ 178998 h 2182125"/>
              <a:gd name="connsiteX51" fmla="*/ 1023457 w 4051883"/>
              <a:gd name="connsiteY51" fmla="*/ 143261 h 2182125"/>
              <a:gd name="connsiteX52" fmla="*/ 1057935 w 4051883"/>
              <a:gd name="connsiteY52" fmla="*/ 112808 h 2182125"/>
              <a:gd name="connsiteX53" fmla="*/ 1098619 w 4051883"/>
              <a:gd name="connsiteY53" fmla="*/ 79252 h 2182125"/>
              <a:gd name="connsiteX54" fmla="*/ 1150213 w 4051883"/>
              <a:gd name="connsiteY54" fmla="*/ 67759 h 2182125"/>
              <a:gd name="connsiteX55" fmla="*/ 1208014 w 4051883"/>
              <a:gd name="connsiteY55" fmla="*/ 32943 h 2182125"/>
              <a:gd name="connsiteX56" fmla="*/ 1264633 w 4051883"/>
              <a:gd name="connsiteY56" fmla="*/ 260 h 2182125"/>
              <a:gd name="connsiteX57" fmla="*/ 1412697 w 4051883"/>
              <a:gd name="connsiteY57" fmla="*/ 19268 h 2182125"/>
              <a:gd name="connsiteX58" fmla="*/ 1541975 w 4051883"/>
              <a:gd name="connsiteY58" fmla="*/ 48800 h 2182125"/>
              <a:gd name="connsiteX59" fmla="*/ 1657917 w 4051883"/>
              <a:gd name="connsiteY59" fmla="*/ 102577 h 2182125"/>
              <a:gd name="connsiteX60" fmla="*/ 1719744 w 4051883"/>
              <a:gd name="connsiteY60" fmla="*/ 126822 h 2182125"/>
              <a:gd name="connsiteX61" fmla="*/ 1803711 w 4051883"/>
              <a:gd name="connsiteY61" fmla="*/ 202090 h 2182125"/>
              <a:gd name="connsiteX62" fmla="*/ 1870823 w 4051883"/>
              <a:gd name="connsiteY62" fmla="*/ 235568 h 2182125"/>
              <a:gd name="connsiteX63" fmla="*/ 1979413 w 4051883"/>
              <a:gd name="connsiteY63" fmla="*/ 302292 h 2182125"/>
              <a:gd name="connsiteX64" fmla="*/ 2072081 w 4051883"/>
              <a:gd name="connsiteY64" fmla="*/ 361403 h 2182125"/>
              <a:gd name="connsiteX65" fmla="*/ 2105637 w 4051883"/>
              <a:gd name="connsiteY65" fmla="*/ 412048 h 2182125"/>
              <a:gd name="connsiteX66" fmla="*/ 2172749 w 4051883"/>
              <a:gd name="connsiteY66" fmla="*/ 445604 h 2182125"/>
              <a:gd name="connsiteX67" fmla="*/ 2197916 w 4051883"/>
              <a:gd name="connsiteY67" fmla="*/ 462382 h 2182125"/>
              <a:gd name="connsiteX68" fmla="*/ 2256639 w 4051883"/>
              <a:gd name="connsiteY68" fmla="*/ 521105 h 2182125"/>
              <a:gd name="connsiteX69" fmla="*/ 2365696 w 4051883"/>
              <a:gd name="connsiteY69" fmla="*/ 579828 h 2182125"/>
              <a:gd name="connsiteX70" fmla="*/ 2491531 w 4051883"/>
              <a:gd name="connsiteY70" fmla="*/ 663718 h 2182125"/>
              <a:gd name="connsiteX71" fmla="*/ 2533476 w 4051883"/>
              <a:gd name="connsiteY71" fmla="*/ 688885 h 2182125"/>
              <a:gd name="connsiteX72" fmla="*/ 2575421 w 4051883"/>
              <a:gd name="connsiteY72" fmla="*/ 714052 h 2182125"/>
              <a:gd name="connsiteX73" fmla="*/ 2600588 w 4051883"/>
              <a:gd name="connsiteY73" fmla="*/ 730830 h 2182125"/>
              <a:gd name="connsiteX74" fmla="*/ 2667700 w 4051883"/>
              <a:gd name="connsiteY74" fmla="*/ 764386 h 2182125"/>
              <a:gd name="connsiteX75" fmla="*/ 2726423 w 4051883"/>
              <a:gd name="connsiteY75" fmla="*/ 797942 h 2182125"/>
              <a:gd name="connsiteX76" fmla="*/ 2801923 w 4051883"/>
              <a:gd name="connsiteY76" fmla="*/ 831498 h 2182125"/>
              <a:gd name="connsiteX77" fmla="*/ 2860646 w 4051883"/>
              <a:gd name="connsiteY77" fmla="*/ 865054 h 2182125"/>
              <a:gd name="connsiteX78" fmla="*/ 3028426 w 4051883"/>
              <a:gd name="connsiteY78" fmla="*/ 906998 h 2182125"/>
              <a:gd name="connsiteX79" fmla="*/ 3162650 w 4051883"/>
              <a:gd name="connsiteY79" fmla="*/ 957332 h 2182125"/>
              <a:gd name="connsiteX80" fmla="*/ 3187817 w 4051883"/>
              <a:gd name="connsiteY80" fmla="*/ 965721 h 2182125"/>
              <a:gd name="connsiteX81" fmla="*/ 3221373 w 4051883"/>
              <a:gd name="connsiteY81" fmla="*/ 982499 h 2182125"/>
              <a:gd name="connsiteX82" fmla="*/ 3347208 w 4051883"/>
              <a:gd name="connsiteY82" fmla="*/ 1016055 h 2182125"/>
              <a:gd name="connsiteX83" fmla="*/ 3473043 w 4051883"/>
              <a:gd name="connsiteY83" fmla="*/ 1074778 h 2182125"/>
              <a:gd name="connsiteX84" fmla="*/ 3624045 w 4051883"/>
              <a:gd name="connsiteY84" fmla="*/ 1150279 h 2182125"/>
              <a:gd name="connsiteX85" fmla="*/ 3917659 w 4051883"/>
              <a:gd name="connsiteY85" fmla="*/ 1242558 h 2182125"/>
              <a:gd name="connsiteX86" fmla="*/ 3959604 w 4051883"/>
              <a:gd name="connsiteY86" fmla="*/ 1259336 h 2182125"/>
              <a:gd name="connsiteX87" fmla="*/ 4051883 w 4051883"/>
              <a:gd name="connsiteY87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928996 w 4051883"/>
              <a:gd name="connsiteY49" fmla="*/ 211634 h 2182125"/>
              <a:gd name="connsiteX50" fmla="*/ 973123 w 4051883"/>
              <a:gd name="connsiteY50" fmla="*/ 178998 h 2182125"/>
              <a:gd name="connsiteX51" fmla="*/ 1023457 w 4051883"/>
              <a:gd name="connsiteY51" fmla="*/ 143261 h 2182125"/>
              <a:gd name="connsiteX52" fmla="*/ 1057935 w 4051883"/>
              <a:gd name="connsiteY52" fmla="*/ 112808 h 2182125"/>
              <a:gd name="connsiteX53" fmla="*/ 1098619 w 4051883"/>
              <a:gd name="connsiteY53" fmla="*/ 79252 h 2182125"/>
              <a:gd name="connsiteX54" fmla="*/ 1150213 w 4051883"/>
              <a:gd name="connsiteY54" fmla="*/ 67759 h 2182125"/>
              <a:gd name="connsiteX55" fmla="*/ 1208014 w 4051883"/>
              <a:gd name="connsiteY55" fmla="*/ 32943 h 2182125"/>
              <a:gd name="connsiteX56" fmla="*/ 1264633 w 4051883"/>
              <a:gd name="connsiteY56" fmla="*/ 260 h 2182125"/>
              <a:gd name="connsiteX57" fmla="*/ 1412697 w 4051883"/>
              <a:gd name="connsiteY57" fmla="*/ 19268 h 2182125"/>
              <a:gd name="connsiteX58" fmla="*/ 1541975 w 4051883"/>
              <a:gd name="connsiteY58" fmla="*/ 48800 h 2182125"/>
              <a:gd name="connsiteX59" fmla="*/ 1657917 w 4051883"/>
              <a:gd name="connsiteY59" fmla="*/ 102577 h 2182125"/>
              <a:gd name="connsiteX60" fmla="*/ 1719744 w 4051883"/>
              <a:gd name="connsiteY60" fmla="*/ 126822 h 2182125"/>
              <a:gd name="connsiteX61" fmla="*/ 1803711 w 4051883"/>
              <a:gd name="connsiteY61" fmla="*/ 202090 h 2182125"/>
              <a:gd name="connsiteX62" fmla="*/ 1870823 w 4051883"/>
              <a:gd name="connsiteY62" fmla="*/ 235568 h 2182125"/>
              <a:gd name="connsiteX63" fmla="*/ 1979413 w 4051883"/>
              <a:gd name="connsiteY63" fmla="*/ 302292 h 2182125"/>
              <a:gd name="connsiteX64" fmla="*/ 2072081 w 4051883"/>
              <a:gd name="connsiteY64" fmla="*/ 361403 h 2182125"/>
              <a:gd name="connsiteX65" fmla="*/ 2105637 w 4051883"/>
              <a:gd name="connsiteY65" fmla="*/ 412048 h 2182125"/>
              <a:gd name="connsiteX66" fmla="*/ 2172749 w 4051883"/>
              <a:gd name="connsiteY66" fmla="*/ 445604 h 2182125"/>
              <a:gd name="connsiteX67" fmla="*/ 2197916 w 4051883"/>
              <a:gd name="connsiteY67" fmla="*/ 462382 h 2182125"/>
              <a:gd name="connsiteX68" fmla="*/ 2365696 w 4051883"/>
              <a:gd name="connsiteY68" fmla="*/ 579828 h 2182125"/>
              <a:gd name="connsiteX69" fmla="*/ 2491531 w 4051883"/>
              <a:gd name="connsiteY69" fmla="*/ 663718 h 2182125"/>
              <a:gd name="connsiteX70" fmla="*/ 2533476 w 4051883"/>
              <a:gd name="connsiteY70" fmla="*/ 688885 h 2182125"/>
              <a:gd name="connsiteX71" fmla="*/ 2575421 w 4051883"/>
              <a:gd name="connsiteY71" fmla="*/ 714052 h 2182125"/>
              <a:gd name="connsiteX72" fmla="*/ 2600588 w 4051883"/>
              <a:gd name="connsiteY72" fmla="*/ 730830 h 2182125"/>
              <a:gd name="connsiteX73" fmla="*/ 2667700 w 4051883"/>
              <a:gd name="connsiteY73" fmla="*/ 764386 h 2182125"/>
              <a:gd name="connsiteX74" fmla="*/ 2726423 w 4051883"/>
              <a:gd name="connsiteY74" fmla="*/ 797942 h 2182125"/>
              <a:gd name="connsiteX75" fmla="*/ 2801923 w 4051883"/>
              <a:gd name="connsiteY75" fmla="*/ 831498 h 2182125"/>
              <a:gd name="connsiteX76" fmla="*/ 2860646 w 4051883"/>
              <a:gd name="connsiteY76" fmla="*/ 865054 h 2182125"/>
              <a:gd name="connsiteX77" fmla="*/ 3028426 w 4051883"/>
              <a:gd name="connsiteY77" fmla="*/ 906998 h 2182125"/>
              <a:gd name="connsiteX78" fmla="*/ 3162650 w 4051883"/>
              <a:gd name="connsiteY78" fmla="*/ 957332 h 2182125"/>
              <a:gd name="connsiteX79" fmla="*/ 3187817 w 4051883"/>
              <a:gd name="connsiteY79" fmla="*/ 965721 h 2182125"/>
              <a:gd name="connsiteX80" fmla="*/ 3221373 w 4051883"/>
              <a:gd name="connsiteY80" fmla="*/ 982499 h 2182125"/>
              <a:gd name="connsiteX81" fmla="*/ 3347208 w 4051883"/>
              <a:gd name="connsiteY81" fmla="*/ 1016055 h 2182125"/>
              <a:gd name="connsiteX82" fmla="*/ 3473043 w 4051883"/>
              <a:gd name="connsiteY82" fmla="*/ 1074778 h 2182125"/>
              <a:gd name="connsiteX83" fmla="*/ 3624045 w 4051883"/>
              <a:gd name="connsiteY83" fmla="*/ 1150279 h 2182125"/>
              <a:gd name="connsiteX84" fmla="*/ 3917659 w 4051883"/>
              <a:gd name="connsiteY84" fmla="*/ 1242558 h 2182125"/>
              <a:gd name="connsiteX85" fmla="*/ 3959604 w 4051883"/>
              <a:gd name="connsiteY85" fmla="*/ 1259336 h 2182125"/>
              <a:gd name="connsiteX86" fmla="*/ 4051883 w 4051883"/>
              <a:gd name="connsiteY86" fmla="*/ 1301281 h 2182125"/>
              <a:gd name="connsiteX0" fmla="*/ 0 w 4051883"/>
              <a:gd name="connsiteY0" fmla="*/ 2182125 h 2182125"/>
              <a:gd name="connsiteX1" fmla="*/ 50334 w 4051883"/>
              <a:gd name="connsiteY1" fmla="*/ 2140180 h 2182125"/>
              <a:gd name="connsiteX2" fmla="*/ 83890 w 4051883"/>
              <a:gd name="connsiteY2" fmla="*/ 2073068 h 2182125"/>
              <a:gd name="connsiteX3" fmla="*/ 92279 w 4051883"/>
              <a:gd name="connsiteY3" fmla="*/ 2039512 h 2182125"/>
              <a:gd name="connsiteX4" fmla="*/ 109057 w 4051883"/>
              <a:gd name="connsiteY4" fmla="*/ 2014345 h 2182125"/>
              <a:gd name="connsiteX5" fmla="*/ 125835 w 4051883"/>
              <a:gd name="connsiteY5" fmla="*/ 1955622 h 2182125"/>
              <a:gd name="connsiteX6" fmla="*/ 142613 w 4051883"/>
              <a:gd name="connsiteY6" fmla="*/ 1896899 h 2182125"/>
              <a:gd name="connsiteX7" fmla="*/ 159391 w 4051883"/>
              <a:gd name="connsiteY7" fmla="*/ 1871732 h 2182125"/>
              <a:gd name="connsiteX8" fmla="*/ 176169 w 4051883"/>
              <a:gd name="connsiteY8" fmla="*/ 1821398 h 2182125"/>
              <a:gd name="connsiteX9" fmla="*/ 209725 w 4051883"/>
              <a:gd name="connsiteY9" fmla="*/ 1762676 h 2182125"/>
              <a:gd name="connsiteX10" fmla="*/ 218114 w 4051883"/>
              <a:gd name="connsiteY10" fmla="*/ 1737509 h 2182125"/>
              <a:gd name="connsiteX11" fmla="*/ 234892 w 4051883"/>
              <a:gd name="connsiteY11" fmla="*/ 1703953 h 2182125"/>
              <a:gd name="connsiteX12" fmla="*/ 251670 w 4051883"/>
              <a:gd name="connsiteY12" fmla="*/ 1636841 h 2182125"/>
              <a:gd name="connsiteX13" fmla="*/ 268448 w 4051883"/>
              <a:gd name="connsiteY13" fmla="*/ 1586507 h 2182125"/>
              <a:gd name="connsiteX14" fmla="*/ 276837 w 4051883"/>
              <a:gd name="connsiteY14" fmla="*/ 1544562 h 2182125"/>
              <a:gd name="connsiteX15" fmla="*/ 293615 w 4051883"/>
              <a:gd name="connsiteY15" fmla="*/ 1511006 h 2182125"/>
              <a:gd name="connsiteX16" fmla="*/ 302004 w 4051883"/>
              <a:gd name="connsiteY16" fmla="*/ 1485839 h 2182125"/>
              <a:gd name="connsiteX17" fmla="*/ 310393 w 4051883"/>
              <a:gd name="connsiteY17" fmla="*/ 1452283 h 2182125"/>
              <a:gd name="connsiteX18" fmla="*/ 318782 w 4051883"/>
              <a:gd name="connsiteY18" fmla="*/ 1427116 h 2182125"/>
              <a:gd name="connsiteX19" fmla="*/ 343949 w 4051883"/>
              <a:gd name="connsiteY19" fmla="*/ 1343226 h 2182125"/>
              <a:gd name="connsiteX20" fmla="*/ 352338 w 4051883"/>
              <a:gd name="connsiteY20" fmla="*/ 1318059 h 2182125"/>
              <a:gd name="connsiteX21" fmla="*/ 360727 w 4051883"/>
              <a:gd name="connsiteY21" fmla="*/ 1292892 h 2182125"/>
              <a:gd name="connsiteX22" fmla="*/ 377505 w 4051883"/>
              <a:gd name="connsiteY22" fmla="*/ 1259336 h 2182125"/>
              <a:gd name="connsiteX23" fmla="*/ 385894 w 4051883"/>
              <a:gd name="connsiteY23" fmla="*/ 1217391 h 2182125"/>
              <a:gd name="connsiteX24" fmla="*/ 394283 w 4051883"/>
              <a:gd name="connsiteY24" fmla="*/ 1192224 h 2182125"/>
              <a:gd name="connsiteX25" fmla="*/ 402672 w 4051883"/>
              <a:gd name="connsiteY25" fmla="*/ 1158668 h 2182125"/>
              <a:gd name="connsiteX26" fmla="*/ 427839 w 4051883"/>
              <a:gd name="connsiteY26" fmla="*/ 1066389 h 2182125"/>
              <a:gd name="connsiteX27" fmla="*/ 436228 w 4051883"/>
              <a:gd name="connsiteY27" fmla="*/ 1041222 h 2182125"/>
              <a:gd name="connsiteX28" fmla="*/ 453006 w 4051883"/>
              <a:gd name="connsiteY28" fmla="*/ 1016055 h 2182125"/>
              <a:gd name="connsiteX29" fmla="*/ 469784 w 4051883"/>
              <a:gd name="connsiteY29" fmla="*/ 957332 h 2182125"/>
              <a:gd name="connsiteX30" fmla="*/ 486562 w 4051883"/>
              <a:gd name="connsiteY30" fmla="*/ 932165 h 2182125"/>
              <a:gd name="connsiteX31" fmla="*/ 494951 w 4051883"/>
              <a:gd name="connsiteY31" fmla="*/ 898609 h 2182125"/>
              <a:gd name="connsiteX32" fmla="*/ 528507 w 4051883"/>
              <a:gd name="connsiteY32" fmla="*/ 848276 h 2182125"/>
              <a:gd name="connsiteX33" fmla="*/ 545285 w 4051883"/>
              <a:gd name="connsiteY33" fmla="*/ 823109 h 2182125"/>
              <a:gd name="connsiteX34" fmla="*/ 562063 w 4051883"/>
              <a:gd name="connsiteY34" fmla="*/ 797942 h 2182125"/>
              <a:gd name="connsiteX35" fmla="*/ 578841 w 4051883"/>
              <a:gd name="connsiteY35" fmla="*/ 764386 h 2182125"/>
              <a:gd name="connsiteX36" fmla="*/ 587230 w 4051883"/>
              <a:gd name="connsiteY36" fmla="*/ 739219 h 2182125"/>
              <a:gd name="connsiteX37" fmla="*/ 620786 w 4051883"/>
              <a:gd name="connsiteY37" fmla="*/ 680496 h 2182125"/>
              <a:gd name="connsiteX38" fmla="*/ 629175 w 4051883"/>
              <a:gd name="connsiteY38" fmla="*/ 655329 h 2182125"/>
              <a:gd name="connsiteX39" fmla="*/ 645953 w 4051883"/>
              <a:gd name="connsiteY39" fmla="*/ 630162 h 2182125"/>
              <a:gd name="connsiteX40" fmla="*/ 654342 w 4051883"/>
              <a:gd name="connsiteY40" fmla="*/ 604995 h 2182125"/>
              <a:gd name="connsiteX41" fmla="*/ 687898 w 4051883"/>
              <a:gd name="connsiteY41" fmla="*/ 554661 h 2182125"/>
              <a:gd name="connsiteX42" fmla="*/ 696287 w 4051883"/>
              <a:gd name="connsiteY42" fmla="*/ 529494 h 2182125"/>
              <a:gd name="connsiteX43" fmla="*/ 704676 w 4051883"/>
              <a:gd name="connsiteY43" fmla="*/ 495938 h 2182125"/>
              <a:gd name="connsiteX44" fmla="*/ 721454 w 4051883"/>
              <a:gd name="connsiteY44" fmla="*/ 470771 h 2182125"/>
              <a:gd name="connsiteX45" fmla="*/ 729843 w 4051883"/>
              <a:gd name="connsiteY45" fmla="*/ 445604 h 2182125"/>
              <a:gd name="connsiteX46" fmla="*/ 746621 w 4051883"/>
              <a:gd name="connsiteY46" fmla="*/ 420437 h 2182125"/>
              <a:gd name="connsiteX47" fmla="*/ 788566 w 4051883"/>
              <a:gd name="connsiteY47" fmla="*/ 361714 h 2182125"/>
              <a:gd name="connsiteX48" fmla="*/ 796955 w 4051883"/>
              <a:gd name="connsiteY48" fmla="*/ 336547 h 2182125"/>
              <a:gd name="connsiteX49" fmla="*/ 928996 w 4051883"/>
              <a:gd name="connsiteY49" fmla="*/ 211634 h 2182125"/>
              <a:gd name="connsiteX50" fmla="*/ 973123 w 4051883"/>
              <a:gd name="connsiteY50" fmla="*/ 178998 h 2182125"/>
              <a:gd name="connsiteX51" fmla="*/ 1023457 w 4051883"/>
              <a:gd name="connsiteY51" fmla="*/ 143261 h 2182125"/>
              <a:gd name="connsiteX52" fmla="*/ 1057935 w 4051883"/>
              <a:gd name="connsiteY52" fmla="*/ 112808 h 2182125"/>
              <a:gd name="connsiteX53" fmla="*/ 1098619 w 4051883"/>
              <a:gd name="connsiteY53" fmla="*/ 79252 h 2182125"/>
              <a:gd name="connsiteX54" fmla="*/ 1150213 w 4051883"/>
              <a:gd name="connsiteY54" fmla="*/ 67759 h 2182125"/>
              <a:gd name="connsiteX55" fmla="*/ 1208014 w 4051883"/>
              <a:gd name="connsiteY55" fmla="*/ 32943 h 2182125"/>
              <a:gd name="connsiteX56" fmla="*/ 1264633 w 4051883"/>
              <a:gd name="connsiteY56" fmla="*/ 260 h 2182125"/>
              <a:gd name="connsiteX57" fmla="*/ 1412697 w 4051883"/>
              <a:gd name="connsiteY57" fmla="*/ 19268 h 2182125"/>
              <a:gd name="connsiteX58" fmla="*/ 1541975 w 4051883"/>
              <a:gd name="connsiteY58" fmla="*/ 48800 h 2182125"/>
              <a:gd name="connsiteX59" fmla="*/ 1657917 w 4051883"/>
              <a:gd name="connsiteY59" fmla="*/ 102577 h 2182125"/>
              <a:gd name="connsiteX60" fmla="*/ 1719744 w 4051883"/>
              <a:gd name="connsiteY60" fmla="*/ 126822 h 2182125"/>
              <a:gd name="connsiteX61" fmla="*/ 1803711 w 4051883"/>
              <a:gd name="connsiteY61" fmla="*/ 202090 h 2182125"/>
              <a:gd name="connsiteX62" fmla="*/ 1870823 w 4051883"/>
              <a:gd name="connsiteY62" fmla="*/ 235568 h 2182125"/>
              <a:gd name="connsiteX63" fmla="*/ 1979413 w 4051883"/>
              <a:gd name="connsiteY63" fmla="*/ 302292 h 2182125"/>
              <a:gd name="connsiteX64" fmla="*/ 2072081 w 4051883"/>
              <a:gd name="connsiteY64" fmla="*/ 361403 h 2182125"/>
              <a:gd name="connsiteX65" fmla="*/ 2172749 w 4051883"/>
              <a:gd name="connsiteY65" fmla="*/ 445604 h 2182125"/>
              <a:gd name="connsiteX66" fmla="*/ 2197916 w 4051883"/>
              <a:gd name="connsiteY66" fmla="*/ 462382 h 2182125"/>
              <a:gd name="connsiteX67" fmla="*/ 2365696 w 4051883"/>
              <a:gd name="connsiteY67" fmla="*/ 579828 h 2182125"/>
              <a:gd name="connsiteX68" fmla="*/ 2491531 w 4051883"/>
              <a:gd name="connsiteY68" fmla="*/ 663718 h 2182125"/>
              <a:gd name="connsiteX69" fmla="*/ 2533476 w 4051883"/>
              <a:gd name="connsiteY69" fmla="*/ 688885 h 2182125"/>
              <a:gd name="connsiteX70" fmla="*/ 2575421 w 4051883"/>
              <a:gd name="connsiteY70" fmla="*/ 714052 h 2182125"/>
              <a:gd name="connsiteX71" fmla="*/ 2600588 w 4051883"/>
              <a:gd name="connsiteY71" fmla="*/ 730830 h 2182125"/>
              <a:gd name="connsiteX72" fmla="*/ 2667700 w 4051883"/>
              <a:gd name="connsiteY72" fmla="*/ 764386 h 2182125"/>
              <a:gd name="connsiteX73" fmla="*/ 2726423 w 4051883"/>
              <a:gd name="connsiteY73" fmla="*/ 797942 h 2182125"/>
              <a:gd name="connsiteX74" fmla="*/ 2801923 w 4051883"/>
              <a:gd name="connsiteY74" fmla="*/ 831498 h 2182125"/>
              <a:gd name="connsiteX75" fmla="*/ 2860646 w 4051883"/>
              <a:gd name="connsiteY75" fmla="*/ 865054 h 2182125"/>
              <a:gd name="connsiteX76" fmla="*/ 3028426 w 4051883"/>
              <a:gd name="connsiteY76" fmla="*/ 906998 h 2182125"/>
              <a:gd name="connsiteX77" fmla="*/ 3162650 w 4051883"/>
              <a:gd name="connsiteY77" fmla="*/ 957332 h 2182125"/>
              <a:gd name="connsiteX78" fmla="*/ 3187817 w 4051883"/>
              <a:gd name="connsiteY78" fmla="*/ 965721 h 2182125"/>
              <a:gd name="connsiteX79" fmla="*/ 3221373 w 4051883"/>
              <a:gd name="connsiteY79" fmla="*/ 982499 h 2182125"/>
              <a:gd name="connsiteX80" fmla="*/ 3347208 w 4051883"/>
              <a:gd name="connsiteY80" fmla="*/ 1016055 h 2182125"/>
              <a:gd name="connsiteX81" fmla="*/ 3473043 w 4051883"/>
              <a:gd name="connsiteY81" fmla="*/ 1074778 h 2182125"/>
              <a:gd name="connsiteX82" fmla="*/ 3624045 w 4051883"/>
              <a:gd name="connsiteY82" fmla="*/ 1150279 h 2182125"/>
              <a:gd name="connsiteX83" fmla="*/ 3917659 w 4051883"/>
              <a:gd name="connsiteY83" fmla="*/ 1242558 h 2182125"/>
              <a:gd name="connsiteX84" fmla="*/ 3959604 w 4051883"/>
              <a:gd name="connsiteY84" fmla="*/ 1259336 h 2182125"/>
              <a:gd name="connsiteX85" fmla="*/ 4051883 w 4051883"/>
              <a:gd name="connsiteY85" fmla="*/ 1301281 h 2182125"/>
              <a:gd name="connsiteX0" fmla="*/ 0 w 3959604"/>
              <a:gd name="connsiteY0" fmla="*/ 2182125 h 2182125"/>
              <a:gd name="connsiteX1" fmla="*/ 50334 w 3959604"/>
              <a:gd name="connsiteY1" fmla="*/ 2140180 h 2182125"/>
              <a:gd name="connsiteX2" fmla="*/ 83890 w 3959604"/>
              <a:gd name="connsiteY2" fmla="*/ 2073068 h 2182125"/>
              <a:gd name="connsiteX3" fmla="*/ 92279 w 3959604"/>
              <a:gd name="connsiteY3" fmla="*/ 2039512 h 2182125"/>
              <a:gd name="connsiteX4" fmla="*/ 109057 w 3959604"/>
              <a:gd name="connsiteY4" fmla="*/ 2014345 h 2182125"/>
              <a:gd name="connsiteX5" fmla="*/ 125835 w 3959604"/>
              <a:gd name="connsiteY5" fmla="*/ 1955622 h 2182125"/>
              <a:gd name="connsiteX6" fmla="*/ 142613 w 3959604"/>
              <a:gd name="connsiteY6" fmla="*/ 1896899 h 2182125"/>
              <a:gd name="connsiteX7" fmla="*/ 159391 w 3959604"/>
              <a:gd name="connsiteY7" fmla="*/ 1871732 h 2182125"/>
              <a:gd name="connsiteX8" fmla="*/ 176169 w 3959604"/>
              <a:gd name="connsiteY8" fmla="*/ 1821398 h 2182125"/>
              <a:gd name="connsiteX9" fmla="*/ 209725 w 3959604"/>
              <a:gd name="connsiteY9" fmla="*/ 1762676 h 2182125"/>
              <a:gd name="connsiteX10" fmla="*/ 218114 w 3959604"/>
              <a:gd name="connsiteY10" fmla="*/ 1737509 h 2182125"/>
              <a:gd name="connsiteX11" fmla="*/ 234892 w 3959604"/>
              <a:gd name="connsiteY11" fmla="*/ 1703953 h 2182125"/>
              <a:gd name="connsiteX12" fmla="*/ 251670 w 3959604"/>
              <a:gd name="connsiteY12" fmla="*/ 1636841 h 2182125"/>
              <a:gd name="connsiteX13" fmla="*/ 268448 w 3959604"/>
              <a:gd name="connsiteY13" fmla="*/ 1586507 h 2182125"/>
              <a:gd name="connsiteX14" fmla="*/ 276837 w 3959604"/>
              <a:gd name="connsiteY14" fmla="*/ 1544562 h 2182125"/>
              <a:gd name="connsiteX15" fmla="*/ 293615 w 3959604"/>
              <a:gd name="connsiteY15" fmla="*/ 1511006 h 2182125"/>
              <a:gd name="connsiteX16" fmla="*/ 302004 w 3959604"/>
              <a:gd name="connsiteY16" fmla="*/ 1485839 h 2182125"/>
              <a:gd name="connsiteX17" fmla="*/ 310393 w 3959604"/>
              <a:gd name="connsiteY17" fmla="*/ 1452283 h 2182125"/>
              <a:gd name="connsiteX18" fmla="*/ 318782 w 3959604"/>
              <a:gd name="connsiteY18" fmla="*/ 1427116 h 2182125"/>
              <a:gd name="connsiteX19" fmla="*/ 343949 w 3959604"/>
              <a:gd name="connsiteY19" fmla="*/ 1343226 h 2182125"/>
              <a:gd name="connsiteX20" fmla="*/ 352338 w 3959604"/>
              <a:gd name="connsiteY20" fmla="*/ 1318059 h 2182125"/>
              <a:gd name="connsiteX21" fmla="*/ 360727 w 3959604"/>
              <a:gd name="connsiteY21" fmla="*/ 1292892 h 2182125"/>
              <a:gd name="connsiteX22" fmla="*/ 377505 w 3959604"/>
              <a:gd name="connsiteY22" fmla="*/ 1259336 h 2182125"/>
              <a:gd name="connsiteX23" fmla="*/ 385894 w 3959604"/>
              <a:gd name="connsiteY23" fmla="*/ 1217391 h 2182125"/>
              <a:gd name="connsiteX24" fmla="*/ 394283 w 3959604"/>
              <a:gd name="connsiteY24" fmla="*/ 1192224 h 2182125"/>
              <a:gd name="connsiteX25" fmla="*/ 402672 w 3959604"/>
              <a:gd name="connsiteY25" fmla="*/ 1158668 h 2182125"/>
              <a:gd name="connsiteX26" fmla="*/ 427839 w 3959604"/>
              <a:gd name="connsiteY26" fmla="*/ 1066389 h 2182125"/>
              <a:gd name="connsiteX27" fmla="*/ 436228 w 3959604"/>
              <a:gd name="connsiteY27" fmla="*/ 1041222 h 2182125"/>
              <a:gd name="connsiteX28" fmla="*/ 453006 w 3959604"/>
              <a:gd name="connsiteY28" fmla="*/ 1016055 h 2182125"/>
              <a:gd name="connsiteX29" fmla="*/ 469784 w 3959604"/>
              <a:gd name="connsiteY29" fmla="*/ 957332 h 2182125"/>
              <a:gd name="connsiteX30" fmla="*/ 486562 w 3959604"/>
              <a:gd name="connsiteY30" fmla="*/ 932165 h 2182125"/>
              <a:gd name="connsiteX31" fmla="*/ 494951 w 3959604"/>
              <a:gd name="connsiteY31" fmla="*/ 898609 h 2182125"/>
              <a:gd name="connsiteX32" fmla="*/ 528507 w 3959604"/>
              <a:gd name="connsiteY32" fmla="*/ 848276 h 2182125"/>
              <a:gd name="connsiteX33" fmla="*/ 545285 w 3959604"/>
              <a:gd name="connsiteY33" fmla="*/ 823109 h 2182125"/>
              <a:gd name="connsiteX34" fmla="*/ 562063 w 3959604"/>
              <a:gd name="connsiteY34" fmla="*/ 797942 h 2182125"/>
              <a:gd name="connsiteX35" fmla="*/ 578841 w 3959604"/>
              <a:gd name="connsiteY35" fmla="*/ 764386 h 2182125"/>
              <a:gd name="connsiteX36" fmla="*/ 587230 w 3959604"/>
              <a:gd name="connsiteY36" fmla="*/ 739219 h 2182125"/>
              <a:gd name="connsiteX37" fmla="*/ 620786 w 3959604"/>
              <a:gd name="connsiteY37" fmla="*/ 680496 h 2182125"/>
              <a:gd name="connsiteX38" fmla="*/ 629175 w 3959604"/>
              <a:gd name="connsiteY38" fmla="*/ 655329 h 2182125"/>
              <a:gd name="connsiteX39" fmla="*/ 645953 w 3959604"/>
              <a:gd name="connsiteY39" fmla="*/ 630162 h 2182125"/>
              <a:gd name="connsiteX40" fmla="*/ 654342 w 3959604"/>
              <a:gd name="connsiteY40" fmla="*/ 604995 h 2182125"/>
              <a:gd name="connsiteX41" fmla="*/ 687898 w 3959604"/>
              <a:gd name="connsiteY41" fmla="*/ 554661 h 2182125"/>
              <a:gd name="connsiteX42" fmla="*/ 696287 w 3959604"/>
              <a:gd name="connsiteY42" fmla="*/ 529494 h 2182125"/>
              <a:gd name="connsiteX43" fmla="*/ 704676 w 3959604"/>
              <a:gd name="connsiteY43" fmla="*/ 495938 h 2182125"/>
              <a:gd name="connsiteX44" fmla="*/ 721454 w 3959604"/>
              <a:gd name="connsiteY44" fmla="*/ 470771 h 2182125"/>
              <a:gd name="connsiteX45" fmla="*/ 729843 w 3959604"/>
              <a:gd name="connsiteY45" fmla="*/ 445604 h 2182125"/>
              <a:gd name="connsiteX46" fmla="*/ 746621 w 3959604"/>
              <a:gd name="connsiteY46" fmla="*/ 420437 h 2182125"/>
              <a:gd name="connsiteX47" fmla="*/ 788566 w 3959604"/>
              <a:gd name="connsiteY47" fmla="*/ 361714 h 2182125"/>
              <a:gd name="connsiteX48" fmla="*/ 796955 w 3959604"/>
              <a:gd name="connsiteY48" fmla="*/ 336547 h 2182125"/>
              <a:gd name="connsiteX49" fmla="*/ 928996 w 3959604"/>
              <a:gd name="connsiteY49" fmla="*/ 211634 h 2182125"/>
              <a:gd name="connsiteX50" fmla="*/ 973123 w 3959604"/>
              <a:gd name="connsiteY50" fmla="*/ 178998 h 2182125"/>
              <a:gd name="connsiteX51" fmla="*/ 1023457 w 3959604"/>
              <a:gd name="connsiteY51" fmla="*/ 143261 h 2182125"/>
              <a:gd name="connsiteX52" fmla="*/ 1057935 w 3959604"/>
              <a:gd name="connsiteY52" fmla="*/ 112808 h 2182125"/>
              <a:gd name="connsiteX53" fmla="*/ 1098619 w 3959604"/>
              <a:gd name="connsiteY53" fmla="*/ 79252 h 2182125"/>
              <a:gd name="connsiteX54" fmla="*/ 1150213 w 3959604"/>
              <a:gd name="connsiteY54" fmla="*/ 67759 h 2182125"/>
              <a:gd name="connsiteX55" fmla="*/ 1208014 w 3959604"/>
              <a:gd name="connsiteY55" fmla="*/ 32943 h 2182125"/>
              <a:gd name="connsiteX56" fmla="*/ 1264633 w 3959604"/>
              <a:gd name="connsiteY56" fmla="*/ 260 h 2182125"/>
              <a:gd name="connsiteX57" fmla="*/ 1412697 w 3959604"/>
              <a:gd name="connsiteY57" fmla="*/ 19268 h 2182125"/>
              <a:gd name="connsiteX58" fmla="*/ 1541975 w 3959604"/>
              <a:gd name="connsiteY58" fmla="*/ 48800 h 2182125"/>
              <a:gd name="connsiteX59" fmla="*/ 1657917 w 3959604"/>
              <a:gd name="connsiteY59" fmla="*/ 102577 h 2182125"/>
              <a:gd name="connsiteX60" fmla="*/ 1719744 w 3959604"/>
              <a:gd name="connsiteY60" fmla="*/ 126822 h 2182125"/>
              <a:gd name="connsiteX61" fmla="*/ 1803711 w 3959604"/>
              <a:gd name="connsiteY61" fmla="*/ 202090 h 2182125"/>
              <a:gd name="connsiteX62" fmla="*/ 1870823 w 3959604"/>
              <a:gd name="connsiteY62" fmla="*/ 235568 h 2182125"/>
              <a:gd name="connsiteX63" fmla="*/ 1979413 w 3959604"/>
              <a:gd name="connsiteY63" fmla="*/ 302292 h 2182125"/>
              <a:gd name="connsiteX64" fmla="*/ 2072081 w 3959604"/>
              <a:gd name="connsiteY64" fmla="*/ 361403 h 2182125"/>
              <a:gd name="connsiteX65" fmla="*/ 2172749 w 3959604"/>
              <a:gd name="connsiteY65" fmla="*/ 445604 h 2182125"/>
              <a:gd name="connsiteX66" fmla="*/ 2197916 w 3959604"/>
              <a:gd name="connsiteY66" fmla="*/ 462382 h 2182125"/>
              <a:gd name="connsiteX67" fmla="*/ 2365696 w 3959604"/>
              <a:gd name="connsiteY67" fmla="*/ 579828 h 2182125"/>
              <a:gd name="connsiteX68" fmla="*/ 2491531 w 3959604"/>
              <a:gd name="connsiteY68" fmla="*/ 663718 h 2182125"/>
              <a:gd name="connsiteX69" fmla="*/ 2533476 w 3959604"/>
              <a:gd name="connsiteY69" fmla="*/ 688885 h 2182125"/>
              <a:gd name="connsiteX70" fmla="*/ 2575421 w 3959604"/>
              <a:gd name="connsiteY70" fmla="*/ 714052 h 2182125"/>
              <a:gd name="connsiteX71" fmla="*/ 2600588 w 3959604"/>
              <a:gd name="connsiteY71" fmla="*/ 730830 h 2182125"/>
              <a:gd name="connsiteX72" fmla="*/ 2667700 w 3959604"/>
              <a:gd name="connsiteY72" fmla="*/ 764386 h 2182125"/>
              <a:gd name="connsiteX73" fmla="*/ 2726423 w 3959604"/>
              <a:gd name="connsiteY73" fmla="*/ 797942 h 2182125"/>
              <a:gd name="connsiteX74" fmla="*/ 2801923 w 3959604"/>
              <a:gd name="connsiteY74" fmla="*/ 831498 h 2182125"/>
              <a:gd name="connsiteX75" fmla="*/ 2860646 w 3959604"/>
              <a:gd name="connsiteY75" fmla="*/ 865054 h 2182125"/>
              <a:gd name="connsiteX76" fmla="*/ 3028426 w 3959604"/>
              <a:gd name="connsiteY76" fmla="*/ 906998 h 2182125"/>
              <a:gd name="connsiteX77" fmla="*/ 3162650 w 3959604"/>
              <a:gd name="connsiteY77" fmla="*/ 957332 h 2182125"/>
              <a:gd name="connsiteX78" fmla="*/ 3187817 w 3959604"/>
              <a:gd name="connsiteY78" fmla="*/ 965721 h 2182125"/>
              <a:gd name="connsiteX79" fmla="*/ 3221373 w 3959604"/>
              <a:gd name="connsiteY79" fmla="*/ 982499 h 2182125"/>
              <a:gd name="connsiteX80" fmla="*/ 3347208 w 3959604"/>
              <a:gd name="connsiteY80" fmla="*/ 1016055 h 2182125"/>
              <a:gd name="connsiteX81" fmla="*/ 3473043 w 3959604"/>
              <a:gd name="connsiteY81" fmla="*/ 1074778 h 2182125"/>
              <a:gd name="connsiteX82" fmla="*/ 3624045 w 3959604"/>
              <a:gd name="connsiteY82" fmla="*/ 1150279 h 2182125"/>
              <a:gd name="connsiteX83" fmla="*/ 3917659 w 3959604"/>
              <a:gd name="connsiteY83" fmla="*/ 1242558 h 2182125"/>
              <a:gd name="connsiteX84" fmla="*/ 3959604 w 3959604"/>
              <a:gd name="connsiteY84" fmla="*/ 1259336 h 2182125"/>
              <a:gd name="connsiteX0" fmla="*/ 0 w 3917659"/>
              <a:gd name="connsiteY0" fmla="*/ 2182125 h 2182125"/>
              <a:gd name="connsiteX1" fmla="*/ 50334 w 3917659"/>
              <a:gd name="connsiteY1" fmla="*/ 2140180 h 2182125"/>
              <a:gd name="connsiteX2" fmla="*/ 83890 w 3917659"/>
              <a:gd name="connsiteY2" fmla="*/ 2073068 h 2182125"/>
              <a:gd name="connsiteX3" fmla="*/ 92279 w 3917659"/>
              <a:gd name="connsiteY3" fmla="*/ 2039512 h 2182125"/>
              <a:gd name="connsiteX4" fmla="*/ 109057 w 3917659"/>
              <a:gd name="connsiteY4" fmla="*/ 2014345 h 2182125"/>
              <a:gd name="connsiteX5" fmla="*/ 125835 w 3917659"/>
              <a:gd name="connsiteY5" fmla="*/ 1955622 h 2182125"/>
              <a:gd name="connsiteX6" fmla="*/ 142613 w 3917659"/>
              <a:gd name="connsiteY6" fmla="*/ 1896899 h 2182125"/>
              <a:gd name="connsiteX7" fmla="*/ 159391 w 3917659"/>
              <a:gd name="connsiteY7" fmla="*/ 1871732 h 2182125"/>
              <a:gd name="connsiteX8" fmla="*/ 176169 w 3917659"/>
              <a:gd name="connsiteY8" fmla="*/ 1821398 h 2182125"/>
              <a:gd name="connsiteX9" fmla="*/ 209725 w 3917659"/>
              <a:gd name="connsiteY9" fmla="*/ 1762676 h 2182125"/>
              <a:gd name="connsiteX10" fmla="*/ 218114 w 3917659"/>
              <a:gd name="connsiteY10" fmla="*/ 1737509 h 2182125"/>
              <a:gd name="connsiteX11" fmla="*/ 234892 w 3917659"/>
              <a:gd name="connsiteY11" fmla="*/ 1703953 h 2182125"/>
              <a:gd name="connsiteX12" fmla="*/ 251670 w 3917659"/>
              <a:gd name="connsiteY12" fmla="*/ 1636841 h 2182125"/>
              <a:gd name="connsiteX13" fmla="*/ 268448 w 3917659"/>
              <a:gd name="connsiteY13" fmla="*/ 1586507 h 2182125"/>
              <a:gd name="connsiteX14" fmla="*/ 276837 w 3917659"/>
              <a:gd name="connsiteY14" fmla="*/ 1544562 h 2182125"/>
              <a:gd name="connsiteX15" fmla="*/ 293615 w 3917659"/>
              <a:gd name="connsiteY15" fmla="*/ 1511006 h 2182125"/>
              <a:gd name="connsiteX16" fmla="*/ 302004 w 3917659"/>
              <a:gd name="connsiteY16" fmla="*/ 1485839 h 2182125"/>
              <a:gd name="connsiteX17" fmla="*/ 310393 w 3917659"/>
              <a:gd name="connsiteY17" fmla="*/ 1452283 h 2182125"/>
              <a:gd name="connsiteX18" fmla="*/ 318782 w 3917659"/>
              <a:gd name="connsiteY18" fmla="*/ 1427116 h 2182125"/>
              <a:gd name="connsiteX19" fmla="*/ 343949 w 3917659"/>
              <a:gd name="connsiteY19" fmla="*/ 1343226 h 2182125"/>
              <a:gd name="connsiteX20" fmla="*/ 352338 w 3917659"/>
              <a:gd name="connsiteY20" fmla="*/ 1318059 h 2182125"/>
              <a:gd name="connsiteX21" fmla="*/ 360727 w 3917659"/>
              <a:gd name="connsiteY21" fmla="*/ 1292892 h 2182125"/>
              <a:gd name="connsiteX22" fmla="*/ 377505 w 3917659"/>
              <a:gd name="connsiteY22" fmla="*/ 1259336 h 2182125"/>
              <a:gd name="connsiteX23" fmla="*/ 385894 w 3917659"/>
              <a:gd name="connsiteY23" fmla="*/ 1217391 h 2182125"/>
              <a:gd name="connsiteX24" fmla="*/ 394283 w 3917659"/>
              <a:gd name="connsiteY24" fmla="*/ 1192224 h 2182125"/>
              <a:gd name="connsiteX25" fmla="*/ 402672 w 3917659"/>
              <a:gd name="connsiteY25" fmla="*/ 1158668 h 2182125"/>
              <a:gd name="connsiteX26" fmla="*/ 427839 w 3917659"/>
              <a:gd name="connsiteY26" fmla="*/ 1066389 h 2182125"/>
              <a:gd name="connsiteX27" fmla="*/ 436228 w 3917659"/>
              <a:gd name="connsiteY27" fmla="*/ 1041222 h 2182125"/>
              <a:gd name="connsiteX28" fmla="*/ 453006 w 3917659"/>
              <a:gd name="connsiteY28" fmla="*/ 1016055 h 2182125"/>
              <a:gd name="connsiteX29" fmla="*/ 469784 w 3917659"/>
              <a:gd name="connsiteY29" fmla="*/ 957332 h 2182125"/>
              <a:gd name="connsiteX30" fmla="*/ 486562 w 3917659"/>
              <a:gd name="connsiteY30" fmla="*/ 932165 h 2182125"/>
              <a:gd name="connsiteX31" fmla="*/ 494951 w 3917659"/>
              <a:gd name="connsiteY31" fmla="*/ 898609 h 2182125"/>
              <a:gd name="connsiteX32" fmla="*/ 528507 w 3917659"/>
              <a:gd name="connsiteY32" fmla="*/ 848276 h 2182125"/>
              <a:gd name="connsiteX33" fmla="*/ 545285 w 3917659"/>
              <a:gd name="connsiteY33" fmla="*/ 823109 h 2182125"/>
              <a:gd name="connsiteX34" fmla="*/ 562063 w 3917659"/>
              <a:gd name="connsiteY34" fmla="*/ 797942 h 2182125"/>
              <a:gd name="connsiteX35" fmla="*/ 578841 w 3917659"/>
              <a:gd name="connsiteY35" fmla="*/ 764386 h 2182125"/>
              <a:gd name="connsiteX36" fmla="*/ 587230 w 3917659"/>
              <a:gd name="connsiteY36" fmla="*/ 739219 h 2182125"/>
              <a:gd name="connsiteX37" fmla="*/ 620786 w 3917659"/>
              <a:gd name="connsiteY37" fmla="*/ 680496 h 2182125"/>
              <a:gd name="connsiteX38" fmla="*/ 629175 w 3917659"/>
              <a:gd name="connsiteY38" fmla="*/ 655329 h 2182125"/>
              <a:gd name="connsiteX39" fmla="*/ 645953 w 3917659"/>
              <a:gd name="connsiteY39" fmla="*/ 630162 h 2182125"/>
              <a:gd name="connsiteX40" fmla="*/ 654342 w 3917659"/>
              <a:gd name="connsiteY40" fmla="*/ 604995 h 2182125"/>
              <a:gd name="connsiteX41" fmla="*/ 687898 w 3917659"/>
              <a:gd name="connsiteY41" fmla="*/ 554661 h 2182125"/>
              <a:gd name="connsiteX42" fmla="*/ 696287 w 3917659"/>
              <a:gd name="connsiteY42" fmla="*/ 529494 h 2182125"/>
              <a:gd name="connsiteX43" fmla="*/ 704676 w 3917659"/>
              <a:gd name="connsiteY43" fmla="*/ 495938 h 2182125"/>
              <a:gd name="connsiteX44" fmla="*/ 721454 w 3917659"/>
              <a:gd name="connsiteY44" fmla="*/ 470771 h 2182125"/>
              <a:gd name="connsiteX45" fmla="*/ 729843 w 3917659"/>
              <a:gd name="connsiteY45" fmla="*/ 445604 h 2182125"/>
              <a:gd name="connsiteX46" fmla="*/ 746621 w 3917659"/>
              <a:gd name="connsiteY46" fmla="*/ 420437 h 2182125"/>
              <a:gd name="connsiteX47" fmla="*/ 788566 w 3917659"/>
              <a:gd name="connsiteY47" fmla="*/ 361714 h 2182125"/>
              <a:gd name="connsiteX48" fmla="*/ 796955 w 3917659"/>
              <a:gd name="connsiteY48" fmla="*/ 336547 h 2182125"/>
              <a:gd name="connsiteX49" fmla="*/ 928996 w 3917659"/>
              <a:gd name="connsiteY49" fmla="*/ 211634 h 2182125"/>
              <a:gd name="connsiteX50" fmla="*/ 973123 w 3917659"/>
              <a:gd name="connsiteY50" fmla="*/ 178998 h 2182125"/>
              <a:gd name="connsiteX51" fmla="*/ 1023457 w 3917659"/>
              <a:gd name="connsiteY51" fmla="*/ 143261 h 2182125"/>
              <a:gd name="connsiteX52" fmla="*/ 1057935 w 3917659"/>
              <a:gd name="connsiteY52" fmla="*/ 112808 h 2182125"/>
              <a:gd name="connsiteX53" fmla="*/ 1098619 w 3917659"/>
              <a:gd name="connsiteY53" fmla="*/ 79252 h 2182125"/>
              <a:gd name="connsiteX54" fmla="*/ 1150213 w 3917659"/>
              <a:gd name="connsiteY54" fmla="*/ 67759 h 2182125"/>
              <a:gd name="connsiteX55" fmla="*/ 1208014 w 3917659"/>
              <a:gd name="connsiteY55" fmla="*/ 32943 h 2182125"/>
              <a:gd name="connsiteX56" fmla="*/ 1264633 w 3917659"/>
              <a:gd name="connsiteY56" fmla="*/ 260 h 2182125"/>
              <a:gd name="connsiteX57" fmla="*/ 1412697 w 3917659"/>
              <a:gd name="connsiteY57" fmla="*/ 19268 h 2182125"/>
              <a:gd name="connsiteX58" fmla="*/ 1541975 w 3917659"/>
              <a:gd name="connsiteY58" fmla="*/ 48800 h 2182125"/>
              <a:gd name="connsiteX59" fmla="*/ 1657917 w 3917659"/>
              <a:gd name="connsiteY59" fmla="*/ 102577 h 2182125"/>
              <a:gd name="connsiteX60" fmla="*/ 1719744 w 3917659"/>
              <a:gd name="connsiteY60" fmla="*/ 126822 h 2182125"/>
              <a:gd name="connsiteX61" fmla="*/ 1803711 w 3917659"/>
              <a:gd name="connsiteY61" fmla="*/ 202090 h 2182125"/>
              <a:gd name="connsiteX62" fmla="*/ 1870823 w 3917659"/>
              <a:gd name="connsiteY62" fmla="*/ 235568 h 2182125"/>
              <a:gd name="connsiteX63" fmla="*/ 1979413 w 3917659"/>
              <a:gd name="connsiteY63" fmla="*/ 302292 h 2182125"/>
              <a:gd name="connsiteX64" fmla="*/ 2072081 w 3917659"/>
              <a:gd name="connsiteY64" fmla="*/ 361403 h 2182125"/>
              <a:gd name="connsiteX65" fmla="*/ 2172749 w 3917659"/>
              <a:gd name="connsiteY65" fmla="*/ 445604 h 2182125"/>
              <a:gd name="connsiteX66" fmla="*/ 2197916 w 3917659"/>
              <a:gd name="connsiteY66" fmla="*/ 462382 h 2182125"/>
              <a:gd name="connsiteX67" fmla="*/ 2365696 w 3917659"/>
              <a:gd name="connsiteY67" fmla="*/ 579828 h 2182125"/>
              <a:gd name="connsiteX68" fmla="*/ 2491531 w 3917659"/>
              <a:gd name="connsiteY68" fmla="*/ 663718 h 2182125"/>
              <a:gd name="connsiteX69" fmla="*/ 2533476 w 3917659"/>
              <a:gd name="connsiteY69" fmla="*/ 688885 h 2182125"/>
              <a:gd name="connsiteX70" fmla="*/ 2575421 w 3917659"/>
              <a:gd name="connsiteY70" fmla="*/ 714052 h 2182125"/>
              <a:gd name="connsiteX71" fmla="*/ 2600588 w 3917659"/>
              <a:gd name="connsiteY71" fmla="*/ 730830 h 2182125"/>
              <a:gd name="connsiteX72" fmla="*/ 2667700 w 3917659"/>
              <a:gd name="connsiteY72" fmla="*/ 764386 h 2182125"/>
              <a:gd name="connsiteX73" fmla="*/ 2726423 w 3917659"/>
              <a:gd name="connsiteY73" fmla="*/ 797942 h 2182125"/>
              <a:gd name="connsiteX74" fmla="*/ 2801923 w 3917659"/>
              <a:gd name="connsiteY74" fmla="*/ 831498 h 2182125"/>
              <a:gd name="connsiteX75" fmla="*/ 2860646 w 3917659"/>
              <a:gd name="connsiteY75" fmla="*/ 865054 h 2182125"/>
              <a:gd name="connsiteX76" fmla="*/ 3028426 w 3917659"/>
              <a:gd name="connsiteY76" fmla="*/ 906998 h 2182125"/>
              <a:gd name="connsiteX77" fmla="*/ 3162650 w 3917659"/>
              <a:gd name="connsiteY77" fmla="*/ 957332 h 2182125"/>
              <a:gd name="connsiteX78" fmla="*/ 3187817 w 3917659"/>
              <a:gd name="connsiteY78" fmla="*/ 965721 h 2182125"/>
              <a:gd name="connsiteX79" fmla="*/ 3221373 w 3917659"/>
              <a:gd name="connsiteY79" fmla="*/ 982499 h 2182125"/>
              <a:gd name="connsiteX80" fmla="*/ 3347208 w 3917659"/>
              <a:gd name="connsiteY80" fmla="*/ 1016055 h 2182125"/>
              <a:gd name="connsiteX81" fmla="*/ 3473043 w 3917659"/>
              <a:gd name="connsiteY81" fmla="*/ 1074778 h 2182125"/>
              <a:gd name="connsiteX82" fmla="*/ 3624045 w 3917659"/>
              <a:gd name="connsiteY82" fmla="*/ 1150279 h 2182125"/>
              <a:gd name="connsiteX83" fmla="*/ 3917659 w 3917659"/>
              <a:gd name="connsiteY83" fmla="*/ 1242558 h 2182125"/>
              <a:gd name="connsiteX0" fmla="*/ 0 w 3624045"/>
              <a:gd name="connsiteY0" fmla="*/ 2182125 h 2182125"/>
              <a:gd name="connsiteX1" fmla="*/ 50334 w 3624045"/>
              <a:gd name="connsiteY1" fmla="*/ 2140180 h 2182125"/>
              <a:gd name="connsiteX2" fmla="*/ 83890 w 3624045"/>
              <a:gd name="connsiteY2" fmla="*/ 2073068 h 2182125"/>
              <a:gd name="connsiteX3" fmla="*/ 92279 w 3624045"/>
              <a:gd name="connsiteY3" fmla="*/ 2039512 h 2182125"/>
              <a:gd name="connsiteX4" fmla="*/ 109057 w 3624045"/>
              <a:gd name="connsiteY4" fmla="*/ 2014345 h 2182125"/>
              <a:gd name="connsiteX5" fmla="*/ 125835 w 3624045"/>
              <a:gd name="connsiteY5" fmla="*/ 1955622 h 2182125"/>
              <a:gd name="connsiteX6" fmla="*/ 142613 w 3624045"/>
              <a:gd name="connsiteY6" fmla="*/ 1896899 h 2182125"/>
              <a:gd name="connsiteX7" fmla="*/ 159391 w 3624045"/>
              <a:gd name="connsiteY7" fmla="*/ 1871732 h 2182125"/>
              <a:gd name="connsiteX8" fmla="*/ 176169 w 3624045"/>
              <a:gd name="connsiteY8" fmla="*/ 1821398 h 2182125"/>
              <a:gd name="connsiteX9" fmla="*/ 209725 w 3624045"/>
              <a:gd name="connsiteY9" fmla="*/ 1762676 h 2182125"/>
              <a:gd name="connsiteX10" fmla="*/ 218114 w 3624045"/>
              <a:gd name="connsiteY10" fmla="*/ 1737509 h 2182125"/>
              <a:gd name="connsiteX11" fmla="*/ 234892 w 3624045"/>
              <a:gd name="connsiteY11" fmla="*/ 1703953 h 2182125"/>
              <a:gd name="connsiteX12" fmla="*/ 251670 w 3624045"/>
              <a:gd name="connsiteY12" fmla="*/ 1636841 h 2182125"/>
              <a:gd name="connsiteX13" fmla="*/ 268448 w 3624045"/>
              <a:gd name="connsiteY13" fmla="*/ 1586507 h 2182125"/>
              <a:gd name="connsiteX14" fmla="*/ 276837 w 3624045"/>
              <a:gd name="connsiteY14" fmla="*/ 1544562 h 2182125"/>
              <a:gd name="connsiteX15" fmla="*/ 293615 w 3624045"/>
              <a:gd name="connsiteY15" fmla="*/ 1511006 h 2182125"/>
              <a:gd name="connsiteX16" fmla="*/ 302004 w 3624045"/>
              <a:gd name="connsiteY16" fmla="*/ 1485839 h 2182125"/>
              <a:gd name="connsiteX17" fmla="*/ 310393 w 3624045"/>
              <a:gd name="connsiteY17" fmla="*/ 1452283 h 2182125"/>
              <a:gd name="connsiteX18" fmla="*/ 318782 w 3624045"/>
              <a:gd name="connsiteY18" fmla="*/ 1427116 h 2182125"/>
              <a:gd name="connsiteX19" fmla="*/ 343949 w 3624045"/>
              <a:gd name="connsiteY19" fmla="*/ 1343226 h 2182125"/>
              <a:gd name="connsiteX20" fmla="*/ 352338 w 3624045"/>
              <a:gd name="connsiteY20" fmla="*/ 1318059 h 2182125"/>
              <a:gd name="connsiteX21" fmla="*/ 360727 w 3624045"/>
              <a:gd name="connsiteY21" fmla="*/ 1292892 h 2182125"/>
              <a:gd name="connsiteX22" fmla="*/ 377505 w 3624045"/>
              <a:gd name="connsiteY22" fmla="*/ 1259336 h 2182125"/>
              <a:gd name="connsiteX23" fmla="*/ 385894 w 3624045"/>
              <a:gd name="connsiteY23" fmla="*/ 1217391 h 2182125"/>
              <a:gd name="connsiteX24" fmla="*/ 394283 w 3624045"/>
              <a:gd name="connsiteY24" fmla="*/ 1192224 h 2182125"/>
              <a:gd name="connsiteX25" fmla="*/ 402672 w 3624045"/>
              <a:gd name="connsiteY25" fmla="*/ 1158668 h 2182125"/>
              <a:gd name="connsiteX26" fmla="*/ 427839 w 3624045"/>
              <a:gd name="connsiteY26" fmla="*/ 1066389 h 2182125"/>
              <a:gd name="connsiteX27" fmla="*/ 436228 w 3624045"/>
              <a:gd name="connsiteY27" fmla="*/ 1041222 h 2182125"/>
              <a:gd name="connsiteX28" fmla="*/ 453006 w 3624045"/>
              <a:gd name="connsiteY28" fmla="*/ 1016055 h 2182125"/>
              <a:gd name="connsiteX29" fmla="*/ 469784 w 3624045"/>
              <a:gd name="connsiteY29" fmla="*/ 957332 h 2182125"/>
              <a:gd name="connsiteX30" fmla="*/ 486562 w 3624045"/>
              <a:gd name="connsiteY30" fmla="*/ 932165 h 2182125"/>
              <a:gd name="connsiteX31" fmla="*/ 494951 w 3624045"/>
              <a:gd name="connsiteY31" fmla="*/ 898609 h 2182125"/>
              <a:gd name="connsiteX32" fmla="*/ 528507 w 3624045"/>
              <a:gd name="connsiteY32" fmla="*/ 848276 h 2182125"/>
              <a:gd name="connsiteX33" fmla="*/ 545285 w 3624045"/>
              <a:gd name="connsiteY33" fmla="*/ 823109 h 2182125"/>
              <a:gd name="connsiteX34" fmla="*/ 562063 w 3624045"/>
              <a:gd name="connsiteY34" fmla="*/ 797942 h 2182125"/>
              <a:gd name="connsiteX35" fmla="*/ 578841 w 3624045"/>
              <a:gd name="connsiteY35" fmla="*/ 764386 h 2182125"/>
              <a:gd name="connsiteX36" fmla="*/ 587230 w 3624045"/>
              <a:gd name="connsiteY36" fmla="*/ 739219 h 2182125"/>
              <a:gd name="connsiteX37" fmla="*/ 620786 w 3624045"/>
              <a:gd name="connsiteY37" fmla="*/ 680496 h 2182125"/>
              <a:gd name="connsiteX38" fmla="*/ 629175 w 3624045"/>
              <a:gd name="connsiteY38" fmla="*/ 655329 h 2182125"/>
              <a:gd name="connsiteX39" fmla="*/ 645953 w 3624045"/>
              <a:gd name="connsiteY39" fmla="*/ 630162 h 2182125"/>
              <a:gd name="connsiteX40" fmla="*/ 654342 w 3624045"/>
              <a:gd name="connsiteY40" fmla="*/ 604995 h 2182125"/>
              <a:gd name="connsiteX41" fmla="*/ 687898 w 3624045"/>
              <a:gd name="connsiteY41" fmla="*/ 554661 h 2182125"/>
              <a:gd name="connsiteX42" fmla="*/ 696287 w 3624045"/>
              <a:gd name="connsiteY42" fmla="*/ 529494 h 2182125"/>
              <a:gd name="connsiteX43" fmla="*/ 704676 w 3624045"/>
              <a:gd name="connsiteY43" fmla="*/ 495938 h 2182125"/>
              <a:gd name="connsiteX44" fmla="*/ 721454 w 3624045"/>
              <a:gd name="connsiteY44" fmla="*/ 470771 h 2182125"/>
              <a:gd name="connsiteX45" fmla="*/ 729843 w 3624045"/>
              <a:gd name="connsiteY45" fmla="*/ 445604 h 2182125"/>
              <a:gd name="connsiteX46" fmla="*/ 746621 w 3624045"/>
              <a:gd name="connsiteY46" fmla="*/ 420437 h 2182125"/>
              <a:gd name="connsiteX47" fmla="*/ 788566 w 3624045"/>
              <a:gd name="connsiteY47" fmla="*/ 361714 h 2182125"/>
              <a:gd name="connsiteX48" fmla="*/ 796955 w 3624045"/>
              <a:gd name="connsiteY48" fmla="*/ 336547 h 2182125"/>
              <a:gd name="connsiteX49" fmla="*/ 928996 w 3624045"/>
              <a:gd name="connsiteY49" fmla="*/ 211634 h 2182125"/>
              <a:gd name="connsiteX50" fmla="*/ 973123 w 3624045"/>
              <a:gd name="connsiteY50" fmla="*/ 178998 h 2182125"/>
              <a:gd name="connsiteX51" fmla="*/ 1023457 w 3624045"/>
              <a:gd name="connsiteY51" fmla="*/ 143261 h 2182125"/>
              <a:gd name="connsiteX52" fmla="*/ 1057935 w 3624045"/>
              <a:gd name="connsiteY52" fmla="*/ 112808 h 2182125"/>
              <a:gd name="connsiteX53" fmla="*/ 1098619 w 3624045"/>
              <a:gd name="connsiteY53" fmla="*/ 79252 h 2182125"/>
              <a:gd name="connsiteX54" fmla="*/ 1150213 w 3624045"/>
              <a:gd name="connsiteY54" fmla="*/ 67759 h 2182125"/>
              <a:gd name="connsiteX55" fmla="*/ 1208014 w 3624045"/>
              <a:gd name="connsiteY55" fmla="*/ 32943 h 2182125"/>
              <a:gd name="connsiteX56" fmla="*/ 1264633 w 3624045"/>
              <a:gd name="connsiteY56" fmla="*/ 260 h 2182125"/>
              <a:gd name="connsiteX57" fmla="*/ 1412697 w 3624045"/>
              <a:gd name="connsiteY57" fmla="*/ 19268 h 2182125"/>
              <a:gd name="connsiteX58" fmla="*/ 1541975 w 3624045"/>
              <a:gd name="connsiteY58" fmla="*/ 48800 h 2182125"/>
              <a:gd name="connsiteX59" fmla="*/ 1657917 w 3624045"/>
              <a:gd name="connsiteY59" fmla="*/ 102577 h 2182125"/>
              <a:gd name="connsiteX60" fmla="*/ 1719744 w 3624045"/>
              <a:gd name="connsiteY60" fmla="*/ 126822 h 2182125"/>
              <a:gd name="connsiteX61" fmla="*/ 1803711 w 3624045"/>
              <a:gd name="connsiteY61" fmla="*/ 202090 h 2182125"/>
              <a:gd name="connsiteX62" fmla="*/ 1870823 w 3624045"/>
              <a:gd name="connsiteY62" fmla="*/ 235568 h 2182125"/>
              <a:gd name="connsiteX63" fmla="*/ 1979413 w 3624045"/>
              <a:gd name="connsiteY63" fmla="*/ 302292 h 2182125"/>
              <a:gd name="connsiteX64" fmla="*/ 2072081 w 3624045"/>
              <a:gd name="connsiteY64" fmla="*/ 361403 h 2182125"/>
              <a:gd name="connsiteX65" fmla="*/ 2172749 w 3624045"/>
              <a:gd name="connsiteY65" fmla="*/ 445604 h 2182125"/>
              <a:gd name="connsiteX66" fmla="*/ 2197916 w 3624045"/>
              <a:gd name="connsiteY66" fmla="*/ 462382 h 2182125"/>
              <a:gd name="connsiteX67" fmla="*/ 2365696 w 3624045"/>
              <a:gd name="connsiteY67" fmla="*/ 579828 h 2182125"/>
              <a:gd name="connsiteX68" fmla="*/ 2491531 w 3624045"/>
              <a:gd name="connsiteY68" fmla="*/ 663718 h 2182125"/>
              <a:gd name="connsiteX69" fmla="*/ 2533476 w 3624045"/>
              <a:gd name="connsiteY69" fmla="*/ 688885 h 2182125"/>
              <a:gd name="connsiteX70" fmla="*/ 2575421 w 3624045"/>
              <a:gd name="connsiteY70" fmla="*/ 714052 h 2182125"/>
              <a:gd name="connsiteX71" fmla="*/ 2600588 w 3624045"/>
              <a:gd name="connsiteY71" fmla="*/ 730830 h 2182125"/>
              <a:gd name="connsiteX72" fmla="*/ 2667700 w 3624045"/>
              <a:gd name="connsiteY72" fmla="*/ 764386 h 2182125"/>
              <a:gd name="connsiteX73" fmla="*/ 2726423 w 3624045"/>
              <a:gd name="connsiteY73" fmla="*/ 797942 h 2182125"/>
              <a:gd name="connsiteX74" fmla="*/ 2801923 w 3624045"/>
              <a:gd name="connsiteY74" fmla="*/ 831498 h 2182125"/>
              <a:gd name="connsiteX75" fmla="*/ 2860646 w 3624045"/>
              <a:gd name="connsiteY75" fmla="*/ 865054 h 2182125"/>
              <a:gd name="connsiteX76" fmla="*/ 3028426 w 3624045"/>
              <a:gd name="connsiteY76" fmla="*/ 906998 h 2182125"/>
              <a:gd name="connsiteX77" fmla="*/ 3162650 w 3624045"/>
              <a:gd name="connsiteY77" fmla="*/ 957332 h 2182125"/>
              <a:gd name="connsiteX78" fmla="*/ 3187817 w 3624045"/>
              <a:gd name="connsiteY78" fmla="*/ 965721 h 2182125"/>
              <a:gd name="connsiteX79" fmla="*/ 3221373 w 3624045"/>
              <a:gd name="connsiteY79" fmla="*/ 982499 h 2182125"/>
              <a:gd name="connsiteX80" fmla="*/ 3347208 w 3624045"/>
              <a:gd name="connsiteY80" fmla="*/ 1016055 h 2182125"/>
              <a:gd name="connsiteX81" fmla="*/ 3473043 w 3624045"/>
              <a:gd name="connsiteY81" fmla="*/ 1074778 h 2182125"/>
              <a:gd name="connsiteX82" fmla="*/ 3624045 w 3624045"/>
              <a:gd name="connsiteY82" fmla="*/ 1150279 h 2182125"/>
              <a:gd name="connsiteX0" fmla="*/ 0 w 3473043"/>
              <a:gd name="connsiteY0" fmla="*/ 2182125 h 2182125"/>
              <a:gd name="connsiteX1" fmla="*/ 50334 w 3473043"/>
              <a:gd name="connsiteY1" fmla="*/ 2140180 h 2182125"/>
              <a:gd name="connsiteX2" fmla="*/ 83890 w 3473043"/>
              <a:gd name="connsiteY2" fmla="*/ 2073068 h 2182125"/>
              <a:gd name="connsiteX3" fmla="*/ 92279 w 3473043"/>
              <a:gd name="connsiteY3" fmla="*/ 2039512 h 2182125"/>
              <a:gd name="connsiteX4" fmla="*/ 109057 w 3473043"/>
              <a:gd name="connsiteY4" fmla="*/ 2014345 h 2182125"/>
              <a:gd name="connsiteX5" fmla="*/ 125835 w 3473043"/>
              <a:gd name="connsiteY5" fmla="*/ 1955622 h 2182125"/>
              <a:gd name="connsiteX6" fmla="*/ 142613 w 3473043"/>
              <a:gd name="connsiteY6" fmla="*/ 1896899 h 2182125"/>
              <a:gd name="connsiteX7" fmla="*/ 159391 w 3473043"/>
              <a:gd name="connsiteY7" fmla="*/ 1871732 h 2182125"/>
              <a:gd name="connsiteX8" fmla="*/ 176169 w 3473043"/>
              <a:gd name="connsiteY8" fmla="*/ 1821398 h 2182125"/>
              <a:gd name="connsiteX9" fmla="*/ 209725 w 3473043"/>
              <a:gd name="connsiteY9" fmla="*/ 1762676 h 2182125"/>
              <a:gd name="connsiteX10" fmla="*/ 218114 w 3473043"/>
              <a:gd name="connsiteY10" fmla="*/ 1737509 h 2182125"/>
              <a:gd name="connsiteX11" fmla="*/ 234892 w 3473043"/>
              <a:gd name="connsiteY11" fmla="*/ 1703953 h 2182125"/>
              <a:gd name="connsiteX12" fmla="*/ 251670 w 3473043"/>
              <a:gd name="connsiteY12" fmla="*/ 1636841 h 2182125"/>
              <a:gd name="connsiteX13" fmla="*/ 268448 w 3473043"/>
              <a:gd name="connsiteY13" fmla="*/ 1586507 h 2182125"/>
              <a:gd name="connsiteX14" fmla="*/ 276837 w 3473043"/>
              <a:gd name="connsiteY14" fmla="*/ 1544562 h 2182125"/>
              <a:gd name="connsiteX15" fmla="*/ 293615 w 3473043"/>
              <a:gd name="connsiteY15" fmla="*/ 1511006 h 2182125"/>
              <a:gd name="connsiteX16" fmla="*/ 302004 w 3473043"/>
              <a:gd name="connsiteY16" fmla="*/ 1485839 h 2182125"/>
              <a:gd name="connsiteX17" fmla="*/ 310393 w 3473043"/>
              <a:gd name="connsiteY17" fmla="*/ 1452283 h 2182125"/>
              <a:gd name="connsiteX18" fmla="*/ 318782 w 3473043"/>
              <a:gd name="connsiteY18" fmla="*/ 1427116 h 2182125"/>
              <a:gd name="connsiteX19" fmla="*/ 343949 w 3473043"/>
              <a:gd name="connsiteY19" fmla="*/ 1343226 h 2182125"/>
              <a:gd name="connsiteX20" fmla="*/ 352338 w 3473043"/>
              <a:gd name="connsiteY20" fmla="*/ 1318059 h 2182125"/>
              <a:gd name="connsiteX21" fmla="*/ 360727 w 3473043"/>
              <a:gd name="connsiteY21" fmla="*/ 1292892 h 2182125"/>
              <a:gd name="connsiteX22" fmla="*/ 377505 w 3473043"/>
              <a:gd name="connsiteY22" fmla="*/ 1259336 h 2182125"/>
              <a:gd name="connsiteX23" fmla="*/ 385894 w 3473043"/>
              <a:gd name="connsiteY23" fmla="*/ 1217391 h 2182125"/>
              <a:gd name="connsiteX24" fmla="*/ 394283 w 3473043"/>
              <a:gd name="connsiteY24" fmla="*/ 1192224 h 2182125"/>
              <a:gd name="connsiteX25" fmla="*/ 402672 w 3473043"/>
              <a:gd name="connsiteY25" fmla="*/ 1158668 h 2182125"/>
              <a:gd name="connsiteX26" fmla="*/ 427839 w 3473043"/>
              <a:gd name="connsiteY26" fmla="*/ 1066389 h 2182125"/>
              <a:gd name="connsiteX27" fmla="*/ 436228 w 3473043"/>
              <a:gd name="connsiteY27" fmla="*/ 1041222 h 2182125"/>
              <a:gd name="connsiteX28" fmla="*/ 453006 w 3473043"/>
              <a:gd name="connsiteY28" fmla="*/ 1016055 h 2182125"/>
              <a:gd name="connsiteX29" fmla="*/ 469784 w 3473043"/>
              <a:gd name="connsiteY29" fmla="*/ 957332 h 2182125"/>
              <a:gd name="connsiteX30" fmla="*/ 486562 w 3473043"/>
              <a:gd name="connsiteY30" fmla="*/ 932165 h 2182125"/>
              <a:gd name="connsiteX31" fmla="*/ 494951 w 3473043"/>
              <a:gd name="connsiteY31" fmla="*/ 898609 h 2182125"/>
              <a:gd name="connsiteX32" fmla="*/ 528507 w 3473043"/>
              <a:gd name="connsiteY32" fmla="*/ 848276 h 2182125"/>
              <a:gd name="connsiteX33" fmla="*/ 545285 w 3473043"/>
              <a:gd name="connsiteY33" fmla="*/ 823109 h 2182125"/>
              <a:gd name="connsiteX34" fmla="*/ 562063 w 3473043"/>
              <a:gd name="connsiteY34" fmla="*/ 797942 h 2182125"/>
              <a:gd name="connsiteX35" fmla="*/ 578841 w 3473043"/>
              <a:gd name="connsiteY35" fmla="*/ 764386 h 2182125"/>
              <a:gd name="connsiteX36" fmla="*/ 587230 w 3473043"/>
              <a:gd name="connsiteY36" fmla="*/ 739219 h 2182125"/>
              <a:gd name="connsiteX37" fmla="*/ 620786 w 3473043"/>
              <a:gd name="connsiteY37" fmla="*/ 680496 h 2182125"/>
              <a:gd name="connsiteX38" fmla="*/ 629175 w 3473043"/>
              <a:gd name="connsiteY38" fmla="*/ 655329 h 2182125"/>
              <a:gd name="connsiteX39" fmla="*/ 645953 w 3473043"/>
              <a:gd name="connsiteY39" fmla="*/ 630162 h 2182125"/>
              <a:gd name="connsiteX40" fmla="*/ 654342 w 3473043"/>
              <a:gd name="connsiteY40" fmla="*/ 604995 h 2182125"/>
              <a:gd name="connsiteX41" fmla="*/ 687898 w 3473043"/>
              <a:gd name="connsiteY41" fmla="*/ 554661 h 2182125"/>
              <a:gd name="connsiteX42" fmla="*/ 696287 w 3473043"/>
              <a:gd name="connsiteY42" fmla="*/ 529494 h 2182125"/>
              <a:gd name="connsiteX43" fmla="*/ 704676 w 3473043"/>
              <a:gd name="connsiteY43" fmla="*/ 495938 h 2182125"/>
              <a:gd name="connsiteX44" fmla="*/ 721454 w 3473043"/>
              <a:gd name="connsiteY44" fmla="*/ 470771 h 2182125"/>
              <a:gd name="connsiteX45" fmla="*/ 729843 w 3473043"/>
              <a:gd name="connsiteY45" fmla="*/ 445604 h 2182125"/>
              <a:gd name="connsiteX46" fmla="*/ 746621 w 3473043"/>
              <a:gd name="connsiteY46" fmla="*/ 420437 h 2182125"/>
              <a:gd name="connsiteX47" fmla="*/ 788566 w 3473043"/>
              <a:gd name="connsiteY47" fmla="*/ 361714 h 2182125"/>
              <a:gd name="connsiteX48" fmla="*/ 796955 w 3473043"/>
              <a:gd name="connsiteY48" fmla="*/ 336547 h 2182125"/>
              <a:gd name="connsiteX49" fmla="*/ 928996 w 3473043"/>
              <a:gd name="connsiteY49" fmla="*/ 211634 h 2182125"/>
              <a:gd name="connsiteX50" fmla="*/ 973123 w 3473043"/>
              <a:gd name="connsiteY50" fmla="*/ 178998 h 2182125"/>
              <a:gd name="connsiteX51" fmla="*/ 1023457 w 3473043"/>
              <a:gd name="connsiteY51" fmla="*/ 143261 h 2182125"/>
              <a:gd name="connsiteX52" fmla="*/ 1057935 w 3473043"/>
              <a:gd name="connsiteY52" fmla="*/ 112808 h 2182125"/>
              <a:gd name="connsiteX53" fmla="*/ 1098619 w 3473043"/>
              <a:gd name="connsiteY53" fmla="*/ 79252 h 2182125"/>
              <a:gd name="connsiteX54" fmla="*/ 1150213 w 3473043"/>
              <a:gd name="connsiteY54" fmla="*/ 67759 h 2182125"/>
              <a:gd name="connsiteX55" fmla="*/ 1208014 w 3473043"/>
              <a:gd name="connsiteY55" fmla="*/ 32943 h 2182125"/>
              <a:gd name="connsiteX56" fmla="*/ 1264633 w 3473043"/>
              <a:gd name="connsiteY56" fmla="*/ 260 h 2182125"/>
              <a:gd name="connsiteX57" fmla="*/ 1412697 w 3473043"/>
              <a:gd name="connsiteY57" fmla="*/ 19268 h 2182125"/>
              <a:gd name="connsiteX58" fmla="*/ 1541975 w 3473043"/>
              <a:gd name="connsiteY58" fmla="*/ 48800 h 2182125"/>
              <a:gd name="connsiteX59" fmla="*/ 1657917 w 3473043"/>
              <a:gd name="connsiteY59" fmla="*/ 102577 h 2182125"/>
              <a:gd name="connsiteX60" fmla="*/ 1719744 w 3473043"/>
              <a:gd name="connsiteY60" fmla="*/ 126822 h 2182125"/>
              <a:gd name="connsiteX61" fmla="*/ 1803711 w 3473043"/>
              <a:gd name="connsiteY61" fmla="*/ 202090 h 2182125"/>
              <a:gd name="connsiteX62" fmla="*/ 1870823 w 3473043"/>
              <a:gd name="connsiteY62" fmla="*/ 235568 h 2182125"/>
              <a:gd name="connsiteX63" fmla="*/ 1979413 w 3473043"/>
              <a:gd name="connsiteY63" fmla="*/ 302292 h 2182125"/>
              <a:gd name="connsiteX64" fmla="*/ 2072081 w 3473043"/>
              <a:gd name="connsiteY64" fmla="*/ 361403 h 2182125"/>
              <a:gd name="connsiteX65" fmla="*/ 2172749 w 3473043"/>
              <a:gd name="connsiteY65" fmla="*/ 445604 h 2182125"/>
              <a:gd name="connsiteX66" fmla="*/ 2197916 w 3473043"/>
              <a:gd name="connsiteY66" fmla="*/ 462382 h 2182125"/>
              <a:gd name="connsiteX67" fmla="*/ 2365696 w 3473043"/>
              <a:gd name="connsiteY67" fmla="*/ 579828 h 2182125"/>
              <a:gd name="connsiteX68" fmla="*/ 2491531 w 3473043"/>
              <a:gd name="connsiteY68" fmla="*/ 663718 h 2182125"/>
              <a:gd name="connsiteX69" fmla="*/ 2533476 w 3473043"/>
              <a:gd name="connsiteY69" fmla="*/ 688885 h 2182125"/>
              <a:gd name="connsiteX70" fmla="*/ 2575421 w 3473043"/>
              <a:gd name="connsiteY70" fmla="*/ 714052 h 2182125"/>
              <a:gd name="connsiteX71" fmla="*/ 2600588 w 3473043"/>
              <a:gd name="connsiteY71" fmla="*/ 730830 h 2182125"/>
              <a:gd name="connsiteX72" fmla="*/ 2667700 w 3473043"/>
              <a:gd name="connsiteY72" fmla="*/ 764386 h 2182125"/>
              <a:gd name="connsiteX73" fmla="*/ 2726423 w 3473043"/>
              <a:gd name="connsiteY73" fmla="*/ 797942 h 2182125"/>
              <a:gd name="connsiteX74" fmla="*/ 2801923 w 3473043"/>
              <a:gd name="connsiteY74" fmla="*/ 831498 h 2182125"/>
              <a:gd name="connsiteX75" fmla="*/ 2860646 w 3473043"/>
              <a:gd name="connsiteY75" fmla="*/ 865054 h 2182125"/>
              <a:gd name="connsiteX76" fmla="*/ 3028426 w 3473043"/>
              <a:gd name="connsiteY76" fmla="*/ 906998 h 2182125"/>
              <a:gd name="connsiteX77" fmla="*/ 3162650 w 3473043"/>
              <a:gd name="connsiteY77" fmla="*/ 957332 h 2182125"/>
              <a:gd name="connsiteX78" fmla="*/ 3187817 w 3473043"/>
              <a:gd name="connsiteY78" fmla="*/ 965721 h 2182125"/>
              <a:gd name="connsiteX79" fmla="*/ 3221373 w 3473043"/>
              <a:gd name="connsiteY79" fmla="*/ 982499 h 2182125"/>
              <a:gd name="connsiteX80" fmla="*/ 3347208 w 3473043"/>
              <a:gd name="connsiteY80" fmla="*/ 1016055 h 2182125"/>
              <a:gd name="connsiteX81" fmla="*/ 3473043 w 3473043"/>
              <a:gd name="connsiteY81" fmla="*/ 1074778 h 2182125"/>
              <a:gd name="connsiteX0" fmla="*/ 0 w 3347208"/>
              <a:gd name="connsiteY0" fmla="*/ 2182125 h 2182125"/>
              <a:gd name="connsiteX1" fmla="*/ 50334 w 3347208"/>
              <a:gd name="connsiteY1" fmla="*/ 2140180 h 2182125"/>
              <a:gd name="connsiteX2" fmla="*/ 83890 w 3347208"/>
              <a:gd name="connsiteY2" fmla="*/ 2073068 h 2182125"/>
              <a:gd name="connsiteX3" fmla="*/ 92279 w 3347208"/>
              <a:gd name="connsiteY3" fmla="*/ 2039512 h 2182125"/>
              <a:gd name="connsiteX4" fmla="*/ 109057 w 3347208"/>
              <a:gd name="connsiteY4" fmla="*/ 2014345 h 2182125"/>
              <a:gd name="connsiteX5" fmla="*/ 125835 w 3347208"/>
              <a:gd name="connsiteY5" fmla="*/ 1955622 h 2182125"/>
              <a:gd name="connsiteX6" fmla="*/ 142613 w 3347208"/>
              <a:gd name="connsiteY6" fmla="*/ 1896899 h 2182125"/>
              <a:gd name="connsiteX7" fmla="*/ 159391 w 3347208"/>
              <a:gd name="connsiteY7" fmla="*/ 1871732 h 2182125"/>
              <a:gd name="connsiteX8" fmla="*/ 176169 w 3347208"/>
              <a:gd name="connsiteY8" fmla="*/ 1821398 h 2182125"/>
              <a:gd name="connsiteX9" fmla="*/ 209725 w 3347208"/>
              <a:gd name="connsiteY9" fmla="*/ 1762676 h 2182125"/>
              <a:gd name="connsiteX10" fmla="*/ 218114 w 3347208"/>
              <a:gd name="connsiteY10" fmla="*/ 1737509 h 2182125"/>
              <a:gd name="connsiteX11" fmla="*/ 234892 w 3347208"/>
              <a:gd name="connsiteY11" fmla="*/ 1703953 h 2182125"/>
              <a:gd name="connsiteX12" fmla="*/ 251670 w 3347208"/>
              <a:gd name="connsiteY12" fmla="*/ 1636841 h 2182125"/>
              <a:gd name="connsiteX13" fmla="*/ 268448 w 3347208"/>
              <a:gd name="connsiteY13" fmla="*/ 1586507 h 2182125"/>
              <a:gd name="connsiteX14" fmla="*/ 276837 w 3347208"/>
              <a:gd name="connsiteY14" fmla="*/ 1544562 h 2182125"/>
              <a:gd name="connsiteX15" fmla="*/ 293615 w 3347208"/>
              <a:gd name="connsiteY15" fmla="*/ 1511006 h 2182125"/>
              <a:gd name="connsiteX16" fmla="*/ 302004 w 3347208"/>
              <a:gd name="connsiteY16" fmla="*/ 1485839 h 2182125"/>
              <a:gd name="connsiteX17" fmla="*/ 310393 w 3347208"/>
              <a:gd name="connsiteY17" fmla="*/ 1452283 h 2182125"/>
              <a:gd name="connsiteX18" fmla="*/ 318782 w 3347208"/>
              <a:gd name="connsiteY18" fmla="*/ 1427116 h 2182125"/>
              <a:gd name="connsiteX19" fmla="*/ 343949 w 3347208"/>
              <a:gd name="connsiteY19" fmla="*/ 1343226 h 2182125"/>
              <a:gd name="connsiteX20" fmla="*/ 352338 w 3347208"/>
              <a:gd name="connsiteY20" fmla="*/ 1318059 h 2182125"/>
              <a:gd name="connsiteX21" fmla="*/ 360727 w 3347208"/>
              <a:gd name="connsiteY21" fmla="*/ 1292892 h 2182125"/>
              <a:gd name="connsiteX22" fmla="*/ 377505 w 3347208"/>
              <a:gd name="connsiteY22" fmla="*/ 1259336 h 2182125"/>
              <a:gd name="connsiteX23" fmla="*/ 385894 w 3347208"/>
              <a:gd name="connsiteY23" fmla="*/ 1217391 h 2182125"/>
              <a:gd name="connsiteX24" fmla="*/ 394283 w 3347208"/>
              <a:gd name="connsiteY24" fmla="*/ 1192224 h 2182125"/>
              <a:gd name="connsiteX25" fmla="*/ 402672 w 3347208"/>
              <a:gd name="connsiteY25" fmla="*/ 1158668 h 2182125"/>
              <a:gd name="connsiteX26" fmla="*/ 427839 w 3347208"/>
              <a:gd name="connsiteY26" fmla="*/ 1066389 h 2182125"/>
              <a:gd name="connsiteX27" fmla="*/ 436228 w 3347208"/>
              <a:gd name="connsiteY27" fmla="*/ 1041222 h 2182125"/>
              <a:gd name="connsiteX28" fmla="*/ 453006 w 3347208"/>
              <a:gd name="connsiteY28" fmla="*/ 1016055 h 2182125"/>
              <a:gd name="connsiteX29" fmla="*/ 469784 w 3347208"/>
              <a:gd name="connsiteY29" fmla="*/ 957332 h 2182125"/>
              <a:gd name="connsiteX30" fmla="*/ 486562 w 3347208"/>
              <a:gd name="connsiteY30" fmla="*/ 932165 h 2182125"/>
              <a:gd name="connsiteX31" fmla="*/ 494951 w 3347208"/>
              <a:gd name="connsiteY31" fmla="*/ 898609 h 2182125"/>
              <a:gd name="connsiteX32" fmla="*/ 528507 w 3347208"/>
              <a:gd name="connsiteY32" fmla="*/ 848276 h 2182125"/>
              <a:gd name="connsiteX33" fmla="*/ 545285 w 3347208"/>
              <a:gd name="connsiteY33" fmla="*/ 823109 h 2182125"/>
              <a:gd name="connsiteX34" fmla="*/ 562063 w 3347208"/>
              <a:gd name="connsiteY34" fmla="*/ 797942 h 2182125"/>
              <a:gd name="connsiteX35" fmla="*/ 578841 w 3347208"/>
              <a:gd name="connsiteY35" fmla="*/ 764386 h 2182125"/>
              <a:gd name="connsiteX36" fmla="*/ 587230 w 3347208"/>
              <a:gd name="connsiteY36" fmla="*/ 739219 h 2182125"/>
              <a:gd name="connsiteX37" fmla="*/ 620786 w 3347208"/>
              <a:gd name="connsiteY37" fmla="*/ 680496 h 2182125"/>
              <a:gd name="connsiteX38" fmla="*/ 629175 w 3347208"/>
              <a:gd name="connsiteY38" fmla="*/ 655329 h 2182125"/>
              <a:gd name="connsiteX39" fmla="*/ 645953 w 3347208"/>
              <a:gd name="connsiteY39" fmla="*/ 630162 h 2182125"/>
              <a:gd name="connsiteX40" fmla="*/ 654342 w 3347208"/>
              <a:gd name="connsiteY40" fmla="*/ 604995 h 2182125"/>
              <a:gd name="connsiteX41" fmla="*/ 687898 w 3347208"/>
              <a:gd name="connsiteY41" fmla="*/ 554661 h 2182125"/>
              <a:gd name="connsiteX42" fmla="*/ 696287 w 3347208"/>
              <a:gd name="connsiteY42" fmla="*/ 529494 h 2182125"/>
              <a:gd name="connsiteX43" fmla="*/ 704676 w 3347208"/>
              <a:gd name="connsiteY43" fmla="*/ 495938 h 2182125"/>
              <a:gd name="connsiteX44" fmla="*/ 721454 w 3347208"/>
              <a:gd name="connsiteY44" fmla="*/ 470771 h 2182125"/>
              <a:gd name="connsiteX45" fmla="*/ 729843 w 3347208"/>
              <a:gd name="connsiteY45" fmla="*/ 445604 h 2182125"/>
              <a:gd name="connsiteX46" fmla="*/ 746621 w 3347208"/>
              <a:gd name="connsiteY46" fmla="*/ 420437 h 2182125"/>
              <a:gd name="connsiteX47" fmla="*/ 788566 w 3347208"/>
              <a:gd name="connsiteY47" fmla="*/ 361714 h 2182125"/>
              <a:gd name="connsiteX48" fmla="*/ 796955 w 3347208"/>
              <a:gd name="connsiteY48" fmla="*/ 336547 h 2182125"/>
              <a:gd name="connsiteX49" fmla="*/ 928996 w 3347208"/>
              <a:gd name="connsiteY49" fmla="*/ 211634 h 2182125"/>
              <a:gd name="connsiteX50" fmla="*/ 973123 w 3347208"/>
              <a:gd name="connsiteY50" fmla="*/ 178998 h 2182125"/>
              <a:gd name="connsiteX51" fmla="*/ 1023457 w 3347208"/>
              <a:gd name="connsiteY51" fmla="*/ 143261 h 2182125"/>
              <a:gd name="connsiteX52" fmla="*/ 1057935 w 3347208"/>
              <a:gd name="connsiteY52" fmla="*/ 112808 h 2182125"/>
              <a:gd name="connsiteX53" fmla="*/ 1098619 w 3347208"/>
              <a:gd name="connsiteY53" fmla="*/ 79252 h 2182125"/>
              <a:gd name="connsiteX54" fmla="*/ 1150213 w 3347208"/>
              <a:gd name="connsiteY54" fmla="*/ 67759 h 2182125"/>
              <a:gd name="connsiteX55" fmla="*/ 1208014 w 3347208"/>
              <a:gd name="connsiteY55" fmla="*/ 32943 h 2182125"/>
              <a:gd name="connsiteX56" fmla="*/ 1264633 w 3347208"/>
              <a:gd name="connsiteY56" fmla="*/ 260 h 2182125"/>
              <a:gd name="connsiteX57" fmla="*/ 1412697 w 3347208"/>
              <a:gd name="connsiteY57" fmla="*/ 19268 h 2182125"/>
              <a:gd name="connsiteX58" fmla="*/ 1541975 w 3347208"/>
              <a:gd name="connsiteY58" fmla="*/ 48800 h 2182125"/>
              <a:gd name="connsiteX59" fmla="*/ 1657917 w 3347208"/>
              <a:gd name="connsiteY59" fmla="*/ 102577 h 2182125"/>
              <a:gd name="connsiteX60" fmla="*/ 1719744 w 3347208"/>
              <a:gd name="connsiteY60" fmla="*/ 126822 h 2182125"/>
              <a:gd name="connsiteX61" fmla="*/ 1803711 w 3347208"/>
              <a:gd name="connsiteY61" fmla="*/ 202090 h 2182125"/>
              <a:gd name="connsiteX62" fmla="*/ 1870823 w 3347208"/>
              <a:gd name="connsiteY62" fmla="*/ 235568 h 2182125"/>
              <a:gd name="connsiteX63" fmla="*/ 1979413 w 3347208"/>
              <a:gd name="connsiteY63" fmla="*/ 302292 h 2182125"/>
              <a:gd name="connsiteX64" fmla="*/ 2072081 w 3347208"/>
              <a:gd name="connsiteY64" fmla="*/ 361403 h 2182125"/>
              <a:gd name="connsiteX65" fmla="*/ 2172749 w 3347208"/>
              <a:gd name="connsiteY65" fmla="*/ 445604 h 2182125"/>
              <a:gd name="connsiteX66" fmla="*/ 2197916 w 3347208"/>
              <a:gd name="connsiteY66" fmla="*/ 462382 h 2182125"/>
              <a:gd name="connsiteX67" fmla="*/ 2365696 w 3347208"/>
              <a:gd name="connsiteY67" fmla="*/ 579828 h 2182125"/>
              <a:gd name="connsiteX68" fmla="*/ 2491531 w 3347208"/>
              <a:gd name="connsiteY68" fmla="*/ 663718 h 2182125"/>
              <a:gd name="connsiteX69" fmla="*/ 2533476 w 3347208"/>
              <a:gd name="connsiteY69" fmla="*/ 688885 h 2182125"/>
              <a:gd name="connsiteX70" fmla="*/ 2575421 w 3347208"/>
              <a:gd name="connsiteY70" fmla="*/ 714052 h 2182125"/>
              <a:gd name="connsiteX71" fmla="*/ 2600588 w 3347208"/>
              <a:gd name="connsiteY71" fmla="*/ 730830 h 2182125"/>
              <a:gd name="connsiteX72" fmla="*/ 2667700 w 3347208"/>
              <a:gd name="connsiteY72" fmla="*/ 764386 h 2182125"/>
              <a:gd name="connsiteX73" fmla="*/ 2726423 w 3347208"/>
              <a:gd name="connsiteY73" fmla="*/ 797942 h 2182125"/>
              <a:gd name="connsiteX74" fmla="*/ 2801923 w 3347208"/>
              <a:gd name="connsiteY74" fmla="*/ 831498 h 2182125"/>
              <a:gd name="connsiteX75" fmla="*/ 2860646 w 3347208"/>
              <a:gd name="connsiteY75" fmla="*/ 865054 h 2182125"/>
              <a:gd name="connsiteX76" fmla="*/ 3028426 w 3347208"/>
              <a:gd name="connsiteY76" fmla="*/ 906998 h 2182125"/>
              <a:gd name="connsiteX77" fmla="*/ 3162650 w 3347208"/>
              <a:gd name="connsiteY77" fmla="*/ 957332 h 2182125"/>
              <a:gd name="connsiteX78" fmla="*/ 3187817 w 3347208"/>
              <a:gd name="connsiteY78" fmla="*/ 965721 h 2182125"/>
              <a:gd name="connsiteX79" fmla="*/ 3221373 w 3347208"/>
              <a:gd name="connsiteY79" fmla="*/ 982499 h 2182125"/>
              <a:gd name="connsiteX80" fmla="*/ 3347208 w 3347208"/>
              <a:gd name="connsiteY80" fmla="*/ 1016055 h 2182125"/>
              <a:gd name="connsiteX0" fmla="*/ 0 w 3221373"/>
              <a:gd name="connsiteY0" fmla="*/ 2182125 h 2182125"/>
              <a:gd name="connsiteX1" fmla="*/ 50334 w 3221373"/>
              <a:gd name="connsiteY1" fmla="*/ 2140180 h 2182125"/>
              <a:gd name="connsiteX2" fmla="*/ 83890 w 3221373"/>
              <a:gd name="connsiteY2" fmla="*/ 2073068 h 2182125"/>
              <a:gd name="connsiteX3" fmla="*/ 92279 w 3221373"/>
              <a:gd name="connsiteY3" fmla="*/ 2039512 h 2182125"/>
              <a:gd name="connsiteX4" fmla="*/ 109057 w 3221373"/>
              <a:gd name="connsiteY4" fmla="*/ 2014345 h 2182125"/>
              <a:gd name="connsiteX5" fmla="*/ 125835 w 3221373"/>
              <a:gd name="connsiteY5" fmla="*/ 1955622 h 2182125"/>
              <a:gd name="connsiteX6" fmla="*/ 142613 w 3221373"/>
              <a:gd name="connsiteY6" fmla="*/ 1896899 h 2182125"/>
              <a:gd name="connsiteX7" fmla="*/ 159391 w 3221373"/>
              <a:gd name="connsiteY7" fmla="*/ 1871732 h 2182125"/>
              <a:gd name="connsiteX8" fmla="*/ 176169 w 3221373"/>
              <a:gd name="connsiteY8" fmla="*/ 1821398 h 2182125"/>
              <a:gd name="connsiteX9" fmla="*/ 209725 w 3221373"/>
              <a:gd name="connsiteY9" fmla="*/ 1762676 h 2182125"/>
              <a:gd name="connsiteX10" fmla="*/ 218114 w 3221373"/>
              <a:gd name="connsiteY10" fmla="*/ 1737509 h 2182125"/>
              <a:gd name="connsiteX11" fmla="*/ 234892 w 3221373"/>
              <a:gd name="connsiteY11" fmla="*/ 1703953 h 2182125"/>
              <a:gd name="connsiteX12" fmla="*/ 251670 w 3221373"/>
              <a:gd name="connsiteY12" fmla="*/ 1636841 h 2182125"/>
              <a:gd name="connsiteX13" fmla="*/ 268448 w 3221373"/>
              <a:gd name="connsiteY13" fmla="*/ 1586507 h 2182125"/>
              <a:gd name="connsiteX14" fmla="*/ 276837 w 3221373"/>
              <a:gd name="connsiteY14" fmla="*/ 1544562 h 2182125"/>
              <a:gd name="connsiteX15" fmla="*/ 293615 w 3221373"/>
              <a:gd name="connsiteY15" fmla="*/ 1511006 h 2182125"/>
              <a:gd name="connsiteX16" fmla="*/ 302004 w 3221373"/>
              <a:gd name="connsiteY16" fmla="*/ 1485839 h 2182125"/>
              <a:gd name="connsiteX17" fmla="*/ 310393 w 3221373"/>
              <a:gd name="connsiteY17" fmla="*/ 1452283 h 2182125"/>
              <a:gd name="connsiteX18" fmla="*/ 318782 w 3221373"/>
              <a:gd name="connsiteY18" fmla="*/ 1427116 h 2182125"/>
              <a:gd name="connsiteX19" fmla="*/ 343949 w 3221373"/>
              <a:gd name="connsiteY19" fmla="*/ 1343226 h 2182125"/>
              <a:gd name="connsiteX20" fmla="*/ 352338 w 3221373"/>
              <a:gd name="connsiteY20" fmla="*/ 1318059 h 2182125"/>
              <a:gd name="connsiteX21" fmla="*/ 360727 w 3221373"/>
              <a:gd name="connsiteY21" fmla="*/ 1292892 h 2182125"/>
              <a:gd name="connsiteX22" fmla="*/ 377505 w 3221373"/>
              <a:gd name="connsiteY22" fmla="*/ 1259336 h 2182125"/>
              <a:gd name="connsiteX23" fmla="*/ 385894 w 3221373"/>
              <a:gd name="connsiteY23" fmla="*/ 1217391 h 2182125"/>
              <a:gd name="connsiteX24" fmla="*/ 394283 w 3221373"/>
              <a:gd name="connsiteY24" fmla="*/ 1192224 h 2182125"/>
              <a:gd name="connsiteX25" fmla="*/ 402672 w 3221373"/>
              <a:gd name="connsiteY25" fmla="*/ 1158668 h 2182125"/>
              <a:gd name="connsiteX26" fmla="*/ 427839 w 3221373"/>
              <a:gd name="connsiteY26" fmla="*/ 1066389 h 2182125"/>
              <a:gd name="connsiteX27" fmla="*/ 436228 w 3221373"/>
              <a:gd name="connsiteY27" fmla="*/ 1041222 h 2182125"/>
              <a:gd name="connsiteX28" fmla="*/ 453006 w 3221373"/>
              <a:gd name="connsiteY28" fmla="*/ 1016055 h 2182125"/>
              <a:gd name="connsiteX29" fmla="*/ 469784 w 3221373"/>
              <a:gd name="connsiteY29" fmla="*/ 957332 h 2182125"/>
              <a:gd name="connsiteX30" fmla="*/ 486562 w 3221373"/>
              <a:gd name="connsiteY30" fmla="*/ 932165 h 2182125"/>
              <a:gd name="connsiteX31" fmla="*/ 494951 w 3221373"/>
              <a:gd name="connsiteY31" fmla="*/ 898609 h 2182125"/>
              <a:gd name="connsiteX32" fmla="*/ 528507 w 3221373"/>
              <a:gd name="connsiteY32" fmla="*/ 848276 h 2182125"/>
              <a:gd name="connsiteX33" fmla="*/ 545285 w 3221373"/>
              <a:gd name="connsiteY33" fmla="*/ 823109 h 2182125"/>
              <a:gd name="connsiteX34" fmla="*/ 562063 w 3221373"/>
              <a:gd name="connsiteY34" fmla="*/ 797942 h 2182125"/>
              <a:gd name="connsiteX35" fmla="*/ 578841 w 3221373"/>
              <a:gd name="connsiteY35" fmla="*/ 764386 h 2182125"/>
              <a:gd name="connsiteX36" fmla="*/ 587230 w 3221373"/>
              <a:gd name="connsiteY36" fmla="*/ 739219 h 2182125"/>
              <a:gd name="connsiteX37" fmla="*/ 620786 w 3221373"/>
              <a:gd name="connsiteY37" fmla="*/ 680496 h 2182125"/>
              <a:gd name="connsiteX38" fmla="*/ 629175 w 3221373"/>
              <a:gd name="connsiteY38" fmla="*/ 655329 h 2182125"/>
              <a:gd name="connsiteX39" fmla="*/ 645953 w 3221373"/>
              <a:gd name="connsiteY39" fmla="*/ 630162 h 2182125"/>
              <a:gd name="connsiteX40" fmla="*/ 654342 w 3221373"/>
              <a:gd name="connsiteY40" fmla="*/ 604995 h 2182125"/>
              <a:gd name="connsiteX41" fmla="*/ 687898 w 3221373"/>
              <a:gd name="connsiteY41" fmla="*/ 554661 h 2182125"/>
              <a:gd name="connsiteX42" fmla="*/ 696287 w 3221373"/>
              <a:gd name="connsiteY42" fmla="*/ 529494 h 2182125"/>
              <a:gd name="connsiteX43" fmla="*/ 704676 w 3221373"/>
              <a:gd name="connsiteY43" fmla="*/ 495938 h 2182125"/>
              <a:gd name="connsiteX44" fmla="*/ 721454 w 3221373"/>
              <a:gd name="connsiteY44" fmla="*/ 470771 h 2182125"/>
              <a:gd name="connsiteX45" fmla="*/ 729843 w 3221373"/>
              <a:gd name="connsiteY45" fmla="*/ 445604 h 2182125"/>
              <a:gd name="connsiteX46" fmla="*/ 746621 w 3221373"/>
              <a:gd name="connsiteY46" fmla="*/ 420437 h 2182125"/>
              <a:gd name="connsiteX47" fmla="*/ 788566 w 3221373"/>
              <a:gd name="connsiteY47" fmla="*/ 361714 h 2182125"/>
              <a:gd name="connsiteX48" fmla="*/ 796955 w 3221373"/>
              <a:gd name="connsiteY48" fmla="*/ 336547 h 2182125"/>
              <a:gd name="connsiteX49" fmla="*/ 928996 w 3221373"/>
              <a:gd name="connsiteY49" fmla="*/ 211634 h 2182125"/>
              <a:gd name="connsiteX50" fmla="*/ 973123 w 3221373"/>
              <a:gd name="connsiteY50" fmla="*/ 178998 h 2182125"/>
              <a:gd name="connsiteX51" fmla="*/ 1023457 w 3221373"/>
              <a:gd name="connsiteY51" fmla="*/ 143261 h 2182125"/>
              <a:gd name="connsiteX52" fmla="*/ 1057935 w 3221373"/>
              <a:gd name="connsiteY52" fmla="*/ 112808 h 2182125"/>
              <a:gd name="connsiteX53" fmla="*/ 1098619 w 3221373"/>
              <a:gd name="connsiteY53" fmla="*/ 79252 h 2182125"/>
              <a:gd name="connsiteX54" fmla="*/ 1150213 w 3221373"/>
              <a:gd name="connsiteY54" fmla="*/ 67759 h 2182125"/>
              <a:gd name="connsiteX55" fmla="*/ 1208014 w 3221373"/>
              <a:gd name="connsiteY55" fmla="*/ 32943 h 2182125"/>
              <a:gd name="connsiteX56" fmla="*/ 1264633 w 3221373"/>
              <a:gd name="connsiteY56" fmla="*/ 260 h 2182125"/>
              <a:gd name="connsiteX57" fmla="*/ 1412697 w 3221373"/>
              <a:gd name="connsiteY57" fmla="*/ 19268 h 2182125"/>
              <a:gd name="connsiteX58" fmla="*/ 1541975 w 3221373"/>
              <a:gd name="connsiteY58" fmla="*/ 48800 h 2182125"/>
              <a:gd name="connsiteX59" fmla="*/ 1657917 w 3221373"/>
              <a:gd name="connsiteY59" fmla="*/ 102577 h 2182125"/>
              <a:gd name="connsiteX60" fmla="*/ 1719744 w 3221373"/>
              <a:gd name="connsiteY60" fmla="*/ 126822 h 2182125"/>
              <a:gd name="connsiteX61" fmla="*/ 1803711 w 3221373"/>
              <a:gd name="connsiteY61" fmla="*/ 202090 h 2182125"/>
              <a:gd name="connsiteX62" fmla="*/ 1870823 w 3221373"/>
              <a:gd name="connsiteY62" fmla="*/ 235568 h 2182125"/>
              <a:gd name="connsiteX63" fmla="*/ 1979413 w 3221373"/>
              <a:gd name="connsiteY63" fmla="*/ 302292 h 2182125"/>
              <a:gd name="connsiteX64" fmla="*/ 2072081 w 3221373"/>
              <a:gd name="connsiteY64" fmla="*/ 361403 h 2182125"/>
              <a:gd name="connsiteX65" fmla="*/ 2172749 w 3221373"/>
              <a:gd name="connsiteY65" fmla="*/ 445604 h 2182125"/>
              <a:gd name="connsiteX66" fmla="*/ 2197916 w 3221373"/>
              <a:gd name="connsiteY66" fmla="*/ 462382 h 2182125"/>
              <a:gd name="connsiteX67" fmla="*/ 2365696 w 3221373"/>
              <a:gd name="connsiteY67" fmla="*/ 579828 h 2182125"/>
              <a:gd name="connsiteX68" fmla="*/ 2491531 w 3221373"/>
              <a:gd name="connsiteY68" fmla="*/ 663718 h 2182125"/>
              <a:gd name="connsiteX69" fmla="*/ 2533476 w 3221373"/>
              <a:gd name="connsiteY69" fmla="*/ 688885 h 2182125"/>
              <a:gd name="connsiteX70" fmla="*/ 2575421 w 3221373"/>
              <a:gd name="connsiteY70" fmla="*/ 714052 h 2182125"/>
              <a:gd name="connsiteX71" fmla="*/ 2600588 w 3221373"/>
              <a:gd name="connsiteY71" fmla="*/ 730830 h 2182125"/>
              <a:gd name="connsiteX72" fmla="*/ 2667700 w 3221373"/>
              <a:gd name="connsiteY72" fmla="*/ 764386 h 2182125"/>
              <a:gd name="connsiteX73" fmla="*/ 2726423 w 3221373"/>
              <a:gd name="connsiteY73" fmla="*/ 797942 h 2182125"/>
              <a:gd name="connsiteX74" fmla="*/ 2801923 w 3221373"/>
              <a:gd name="connsiteY74" fmla="*/ 831498 h 2182125"/>
              <a:gd name="connsiteX75" fmla="*/ 2860646 w 3221373"/>
              <a:gd name="connsiteY75" fmla="*/ 865054 h 2182125"/>
              <a:gd name="connsiteX76" fmla="*/ 3028426 w 3221373"/>
              <a:gd name="connsiteY76" fmla="*/ 906998 h 2182125"/>
              <a:gd name="connsiteX77" fmla="*/ 3162650 w 3221373"/>
              <a:gd name="connsiteY77" fmla="*/ 957332 h 2182125"/>
              <a:gd name="connsiteX78" fmla="*/ 3187817 w 3221373"/>
              <a:gd name="connsiteY78" fmla="*/ 965721 h 2182125"/>
              <a:gd name="connsiteX79" fmla="*/ 3221373 w 3221373"/>
              <a:gd name="connsiteY79" fmla="*/ 982499 h 2182125"/>
              <a:gd name="connsiteX0" fmla="*/ 0 w 3221373"/>
              <a:gd name="connsiteY0" fmla="*/ 2182125 h 2182125"/>
              <a:gd name="connsiteX1" fmla="*/ 50334 w 3221373"/>
              <a:gd name="connsiteY1" fmla="*/ 2140180 h 2182125"/>
              <a:gd name="connsiteX2" fmla="*/ 83890 w 3221373"/>
              <a:gd name="connsiteY2" fmla="*/ 2073068 h 2182125"/>
              <a:gd name="connsiteX3" fmla="*/ 92279 w 3221373"/>
              <a:gd name="connsiteY3" fmla="*/ 2039512 h 2182125"/>
              <a:gd name="connsiteX4" fmla="*/ 109057 w 3221373"/>
              <a:gd name="connsiteY4" fmla="*/ 2014345 h 2182125"/>
              <a:gd name="connsiteX5" fmla="*/ 125835 w 3221373"/>
              <a:gd name="connsiteY5" fmla="*/ 1955622 h 2182125"/>
              <a:gd name="connsiteX6" fmla="*/ 142613 w 3221373"/>
              <a:gd name="connsiteY6" fmla="*/ 1896899 h 2182125"/>
              <a:gd name="connsiteX7" fmla="*/ 159391 w 3221373"/>
              <a:gd name="connsiteY7" fmla="*/ 1871732 h 2182125"/>
              <a:gd name="connsiteX8" fmla="*/ 176169 w 3221373"/>
              <a:gd name="connsiteY8" fmla="*/ 1821398 h 2182125"/>
              <a:gd name="connsiteX9" fmla="*/ 209725 w 3221373"/>
              <a:gd name="connsiteY9" fmla="*/ 1762676 h 2182125"/>
              <a:gd name="connsiteX10" fmla="*/ 218114 w 3221373"/>
              <a:gd name="connsiteY10" fmla="*/ 1737509 h 2182125"/>
              <a:gd name="connsiteX11" fmla="*/ 234892 w 3221373"/>
              <a:gd name="connsiteY11" fmla="*/ 1703953 h 2182125"/>
              <a:gd name="connsiteX12" fmla="*/ 251670 w 3221373"/>
              <a:gd name="connsiteY12" fmla="*/ 1636841 h 2182125"/>
              <a:gd name="connsiteX13" fmla="*/ 268448 w 3221373"/>
              <a:gd name="connsiteY13" fmla="*/ 1586507 h 2182125"/>
              <a:gd name="connsiteX14" fmla="*/ 276837 w 3221373"/>
              <a:gd name="connsiteY14" fmla="*/ 1544562 h 2182125"/>
              <a:gd name="connsiteX15" fmla="*/ 293615 w 3221373"/>
              <a:gd name="connsiteY15" fmla="*/ 1511006 h 2182125"/>
              <a:gd name="connsiteX16" fmla="*/ 302004 w 3221373"/>
              <a:gd name="connsiteY16" fmla="*/ 1485839 h 2182125"/>
              <a:gd name="connsiteX17" fmla="*/ 310393 w 3221373"/>
              <a:gd name="connsiteY17" fmla="*/ 1452283 h 2182125"/>
              <a:gd name="connsiteX18" fmla="*/ 318782 w 3221373"/>
              <a:gd name="connsiteY18" fmla="*/ 1427116 h 2182125"/>
              <a:gd name="connsiteX19" fmla="*/ 343949 w 3221373"/>
              <a:gd name="connsiteY19" fmla="*/ 1343226 h 2182125"/>
              <a:gd name="connsiteX20" fmla="*/ 352338 w 3221373"/>
              <a:gd name="connsiteY20" fmla="*/ 1318059 h 2182125"/>
              <a:gd name="connsiteX21" fmla="*/ 360727 w 3221373"/>
              <a:gd name="connsiteY21" fmla="*/ 1292892 h 2182125"/>
              <a:gd name="connsiteX22" fmla="*/ 377505 w 3221373"/>
              <a:gd name="connsiteY22" fmla="*/ 1259336 h 2182125"/>
              <a:gd name="connsiteX23" fmla="*/ 385894 w 3221373"/>
              <a:gd name="connsiteY23" fmla="*/ 1217391 h 2182125"/>
              <a:gd name="connsiteX24" fmla="*/ 394283 w 3221373"/>
              <a:gd name="connsiteY24" fmla="*/ 1192224 h 2182125"/>
              <a:gd name="connsiteX25" fmla="*/ 402672 w 3221373"/>
              <a:gd name="connsiteY25" fmla="*/ 1158668 h 2182125"/>
              <a:gd name="connsiteX26" fmla="*/ 427839 w 3221373"/>
              <a:gd name="connsiteY26" fmla="*/ 1066389 h 2182125"/>
              <a:gd name="connsiteX27" fmla="*/ 436228 w 3221373"/>
              <a:gd name="connsiteY27" fmla="*/ 1041222 h 2182125"/>
              <a:gd name="connsiteX28" fmla="*/ 453006 w 3221373"/>
              <a:gd name="connsiteY28" fmla="*/ 1016055 h 2182125"/>
              <a:gd name="connsiteX29" fmla="*/ 469784 w 3221373"/>
              <a:gd name="connsiteY29" fmla="*/ 957332 h 2182125"/>
              <a:gd name="connsiteX30" fmla="*/ 486562 w 3221373"/>
              <a:gd name="connsiteY30" fmla="*/ 932165 h 2182125"/>
              <a:gd name="connsiteX31" fmla="*/ 494951 w 3221373"/>
              <a:gd name="connsiteY31" fmla="*/ 898609 h 2182125"/>
              <a:gd name="connsiteX32" fmla="*/ 528507 w 3221373"/>
              <a:gd name="connsiteY32" fmla="*/ 848276 h 2182125"/>
              <a:gd name="connsiteX33" fmla="*/ 545285 w 3221373"/>
              <a:gd name="connsiteY33" fmla="*/ 823109 h 2182125"/>
              <a:gd name="connsiteX34" fmla="*/ 562063 w 3221373"/>
              <a:gd name="connsiteY34" fmla="*/ 797942 h 2182125"/>
              <a:gd name="connsiteX35" fmla="*/ 578841 w 3221373"/>
              <a:gd name="connsiteY35" fmla="*/ 764386 h 2182125"/>
              <a:gd name="connsiteX36" fmla="*/ 587230 w 3221373"/>
              <a:gd name="connsiteY36" fmla="*/ 739219 h 2182125"/>
              <a:gd name="connsiteX37" fmla="*/ 620786 w 3221373"/>
              <a:gd name="connsiteY37" fmla="*/ 680496 h 2182125"/>
              <a:gd name="connsiteX38" fmla="*/ 629175 w 3221373"/>
              <a:gd name="connsiteY38" fmla="*/ 655329 h 2182125"/>
              <a:gd name="connsiteX39" fmla="*/ 645953 w 3221373"/>
              <a:gd name="connsiteY39" fmla="*/ 630162 h 2182125"/>
              <a:gd name="connsiteX40" fmla="*/ 654342 w 3221373"/>
              <a:gd name="connsiteY40" fmla="*/ 604995 h 2182125"/>
              <a:gd name="connsiteX41" fmla="*/ 687898 w 3221373"/>
              <a:gd name="connsiteY41" fmla="*/ 554661 h 2182125"/>
              <a:gd name="connsiteX42" fmla="*/ 696287 w 3221373"/>
              <a:gd name="connsiteY42" fmla="*/ 529494 h 2182125"/>
              <a:gd name="connsiteX43" fmla="*/ 704676 w 3221373"/>
              <a:gd name="connsiteY43" fmla="*/ 495938 h 2182125"/>
              <a:gd name="connsiteX44" fmla="*/ 721454 w 3221373"/>
              <a:gd name="connsiteY44" fmla="*/ 470771 h 2182125"/>
              <a:gd name="connsiteX45" fmla="*/ 729843 w 3221373"/>
              <a:gd name="connsiteY45" fmla="*/ 445604 h 2182125"/>
              <a:gd name="connsiteX46" fmla="*/ 746621 w 3221373"/>
              <a:gd name="connsiteY46" fmla="*/ 420437 h 2182125"/>
              <a:gd name="connsiteX47" fmla="*/ 788566 w 3221373"/>
              <a:gd name="connsiteY47" fmla="*/ 361714 h 2182125"/>
              <a:gd name="connsiteX48" fmla="*/ 796955 w 3221373"/>
              <a:gd name="connsiteY48" fmla="*/ 336547 h 2182125"/>
              <a:gd name="connsiteX49" fmla="*/ 928996 w 3221373"/>
              <a:gd name="connsiteY49" fmla="*/ 211634 h 2182125"/>
              <a:gd name="connsiteX50" fmla="*/ 973123 w 3221373"/>
              <a:gd name="connsiteY50" fmla="*/ 178998 h 2182125"/>
              <a:gd name="connsiteX51" fmla="*/ 1023457 w 3221373"/>
              <a:gd name="connsiteY51" fmla="*/ 143261 h 2182125"/>
              <a:gd name="connsiteX52" fmla="*/ 1057935 w 3221373"/>
              <a:gd name="connsiteY52" fmla="*/ 112808 h 2182125"/>
              <a:gd name="connsiteX53" fmla="*/ 1098619 w 3221373"/>
              <a:gd name="connsiteY53" fmla="*/ 79252 h 2182125"/>
              <a:gd name="connsiteX54" fmla="*/ 1150213 w 3221373"/>
              <a:gd name="connsiteY54" fmla="*/ 67759 h 2182125"/>
              <a:gd name="connsiteX55" fmla="*/ 1208014 w 3221373"/>
              <a:gd name="connsiteY55" fmla="*/ 32943 h 2182125"/>
              <a:gd name="connsiteX56" fmla="*/ 1264633 w 3221373"/>
              <a:gd name="connsiteY56" fmla="*/ 260 h 2182125"/>
              <a:gd name="connsiteX57" fmla="*/ 1412697 w 3221373"/>
              <a:gd name="connsiteY57" fmla="*/ 19268 h 2182125"/>
              <a:gd name="connsiteX58" fmla="*/ 1541975 w 3221373"/>
              <a:gd name="connsiteY58" fmla="*/ 48800 h 2182125"/>
              <a:gd name="connsiteX59" fmla="*/ 1657917 w 3221373"/>
              <a:gd name="connsiteY59" fmla="*/ 102577 h 2182125"/>
              <a:gd name="connsiteX60" fmla="*/ 1719744 w 3221373"/>
              <a:gd name="connsiteY60" fmla="*/ 126822 h 2182125"/>
              <a:gd name="connsiteX61" fmla="*/ 1803711 w 3221373"/>
              <a:gd name="connsiteY61" fmla="*/ 202090 h 2182125"/>
              <a:gd name="connsiteX62" fmla="*/ 1870823 w 3221373"/>
              <a:gd name="connsiteY62" fmla="*/ 235568 h 2182125"/>
              <a:gd name="connsiteX63" fmla="*/ 1979413 w 3221373"/>
              <a:gd name="connsiteY63" fmla="*/ 302292 h 2182125"/>
              <a:gd name="connsiteX64" fmla="*/ 2072081 w 3221373"/>
              <a:gd name="connsiteY64" fmla="*/ 361403 h 2182125"/>
              <a:gd name="connsiteX65" fmla="*/ 2172749 w 3221373"/>
              <a:gd name="connsiteY65" fmla="*/ 445604 h 2182125"/>
              <a:gd name="connsiteX66" fmla="*/ 2197916 w 3221373"/>
              <a:gd name="connsiteY66" fmla="*/ 462382 h 2182125"/>
              <a:gd name="connsiteX67" fmla="*/ 2365696 w 3221373"/>
              <a:gd name="connsiteY67" fmla="*/ 579828 h 2182125"/>
              <a:gd name="connsiteX68" fmla="*/ 2491531 w 3221373"/>
              <a:gd name="connsiteY68" fmla="*/ 663718 h 2182125"/>
              <a:gd name="connsiteX69" fmla="*/ 2533476 w 3221373"/>
              <a:gd name="connsiteY69" fmla="*/ 688885 h 2182125"/>
              <a:gd name="connsiteX70" fmla="*/ 2575421 w 3221373"/>
              <a:gd name="connsiteY70" fmla="*/ 714052 h 2182125"/>
              <a:gd name="connsiteX71" fmla="*/ 2600588 w 3221373"/>
              <a:gd name="connsiteY71" fmla="*/ 730830 h 2182125"/>
              <a:gd name="connsiteX72" fmla="*/ 2667700 w 3221373"/>
              <a:gd name="connsiteY72" fmla="*/ 764386 h 2182125"/>
              <a:gd name="connsiteX73" fmla="*/ 2726423 w 3221373"/>
              <a:gd name="connsiteY73" fmla="*/ 797942 h 2182125"/>
              <a:gd name="connsiteX74" fmla="*/ 2801923 w 3221373"/>
              <a:gd name="connsiteY74" fmla="*/ 831498 h 2182125"/>
              <a:gd name="connsiteX75" fmla="*/ 2860646 w 3221373"/>
              <a:gd name="connsiteY75" fmla="*/ 865054 h 2182125"/>
              <a:gd name="connsiteX76" fmla="*/ 3028426 w 3221373"/>
              <a:gd name="connsiteY76" fmla="*/ 906998 h 2182125"/>
              <a:gd name="connsiteX77" fmla="*/ 3162650 w 3221373"/>
              <a:gd name="connsiteY77" fmla="*/ 957332 h 2182125"/>
              <a:gd name="connsiteX78" fmla="*/ 3221373 w 3221373"/>
              <a:gd name="connsiteY78" fmla="*/ 982499 h 2182125"/>
              <a:gd name="connsiteX0" fmla="*/ 0 w 3162650"/>
              <a:gd name="connsiteY0" fmla="*/ 2182125 h 2182125"/>
              <a:gd name="connsiteX1" fmla="*/ 50334 w 3162650"/>
              <a:gd name="connsiteY1" fmla="*/ 2140180 h 2182125"/>
              <a:gd name="connsiteX2" fmla="*/ 83890 w 3162650"/>
              <a:gd name="connsiteY2" fmla="*/ 2073068 h 2182125"/>
              <a:gd name="connsiteX3" fmla="*/ 92279 w 3162650"/>
              <a:gd name="connsiteY3" fmla="*/ 2039512 h 2182125"/>
              <a:gd name="connsiteX4" fmla="*/ 109057 w 3162650"/>
              <a:gd name="connsiteY4" fmla="*/ 2014345 h 2182125"/>
              <a:gd name="connsiteX5" fmla="*/ 125835 w 3162650"/>
              <a:gd name="connsiteY5" fmla="*/ 1955622 h 2182125"/>
              <a:gd name="connsiteX6" fmla="*/ 142613 w 3162650"/>
              <a:gd name="connsiteY6" fmla="*/ 1896899 h 2182125"/>
              <a:gd name="connsiteX7" fmla="*/ 159391 w 3162650"/>
              <a:gd name="connsiteY7" fmla="*/ 1871732 h 2182125"/>
              <a:gd name="connsiteX8" fmla="*/ 176169 w 3162650"/>
              <a:gd name="connsiteY8" fmla="*/ 1821398 h 2182125"/>
              <a:gd name="connsiteX9" fmla="*/ 209725 w 3162650"/>
              <a:gd name="connsiteY9" fmla="*/ 1762676 h 2182125"/>
              <a:gd name="connsiteX10" fmla="*/ 218114 w 3162650"/>
              <a:gd name="connsiteY10" fmla="*/ 1737509 h 2182125"/>
              <a:gd name="connsiteX11" fmla="*/ 234892 w 3162650"/>
              <a:gd name="connsiteY11" fmla="*/ 1703953 h 2182125"/>
              <a:gd name="connsiteX12" fmla="*/ 251670 w 3162650"/>
              <a:gd name="connsiteY12" fmla="*/ 1636841 h 2182125"/>
              <a:gd name="connsiteX13" fmla="*/ 268448 w 3162650"/>
              <a:gd name="connsiteY13" fmla="*/ 1586507 h 2182125"/>
              <a:gd name="connsiteX14" fmla="*/ 276837 w 3162650"/>
              <a:gd name="connsiteY14" fmla="*/ 1544562 h 2182125"/>
              <a:gd name="connsiteX15" fmla="*/ 293615 w 3162650"/>
              <a:gd name="connsiteY15" fmla="*/ 1511006 h 2182125"/>
              <a:gd name="connsiteX16" fmla="*/ 302004 w 3162650"/>
              <a:gd name="connsiteY16" fmla="*/ 1485839 h 2182125"/>
              <a:gd name="connsiteX17" fmla="*/ 310393 w 3162650"/>
              <a:gd name="connsiteY17" fmla="*/ 1452283 h 2182125"/>
              <a:gd name="connsiteX18" fmla="*/ 318782 w 3162650"/>
              <a:gd name="connsiteY18" fmla="*/ 1427116 h 2182125"/>
              <a:gd name="connsiteX19" fmla="*/ 343949 w 3162650"/>
              <a:gd name="connsiteY19" fmla="*/ 1343226 h 2182125"/>
              <a:gd name="connsiteX20" fmla="*/ 352338 w 3162650"/>
              <a:gd name="connsiteY20" fmla="*/ 1318059 h 2182125"/>
              <a:gd name="connsiteX21" fmla="*/ 360727 w 3162650"/>
              <a:gd name="connsiteY21" fmla="*/ 1292892 h 2182125"/>
              <a:gd name="connsiteX22" fmla="*/ 377505 w 3162650"/>
              <a:gd name="connsiteY22" fmla="*/ 1259336 h 2182125"/>
              <a:gd name="connsiteX23" fmla="*/ 385894 w 3162650"/>
              <a:gd name="connsiteY23" fmla="*/ 1217391 h 2182125"/>
              <a:gd name="connsiteX24" fmla="*/ 394283 w 3162650"/>
              <a:gd name="connsiteY24" fmla="*/ 1192224 h 2182125"/>
              <a:gd name="connsiteX25" fmla="*/ 402672 w 3162650"/>
              <a:gd name="connsiteY25" fmla="*/ 1158668 h 2182125"/>
              <a:gd name="connsiteX26" fmla="*/ 427839 w 3162650"/>
              <a:gd name="connsiteY26" fmla="*/ 1066389 h 2182125"/>
              <a:gd name="connsiteX27" fmla="*/ 436228 w 3162650"/>
              <a:gd name="connsiteY27" fmla="*/ 1041222 h 2182125"/>
              <a:gd name="connsiteX28" fmla="*/ 453006 w 3162650"/>
              <a:gd name="connsiteY28" fmla="*/ 1016055 h 2182125"/>
              <a:gd name="connsiteX29" fmla="*/ 469784 w 3162650"/>
              <a:gd name="connsiteY29" fmla="*/ 957332 h 2182125"/>
              <a:gd name="connsiteX30" fmla="*/ 486562 w 3162650"/>
              <a:gd name="connsiteY30" fmla="*/ 932165 h 2182125"/>
              <a:gd name="connsiteX31" fmla="*/ 494951 w 3162650"/>
              <a:gd name="connsiteY31" fmla="*/ 898609 h 2182125"/>
              <a:gd name="connsiteX32" fmla="*/ 528507 w 3162650"/>
              <a:gd name="connsiteY32" fmla="*/ 848276 h 2182125"/>
              <a:gd name="connsiteX33" fmla="*/ 545285 w 3162650"/>
              <a:gd name="connsiteY33" fmla="*/ 823109 h 2182125"/>
              <a:gd name="connsiteX34" fmla="*/ 562063 w 3162650"/>
              <a:gd name="connsiteY34" fmla="*/ 797942 h 2182125"/>
              <a:gd name="connsiteX35" fmla="*/ 578841 w 3162650"/>
              <a:gd name="connsiteY35" fmla="*/ 764386 h 2182125"/>
              <a:gd name="connsiteX36" fmla="*/ 587230 w 3162650"/>
              <a:gd name="connsiteY36" fmla="*/ 739219 h 2182125"/>
              <a:gd name="connsiteX37" fmla="*/ 620786 w 3162650"/>
              <a:gd name="connsiteY37" fmla="*/ 680496 h 2182125"/>
              <a:gd name="connsiteX38" fmla="*/ 629175 w 3162650"/>
              <a:gd name="connsiteY38" fmla="*/ 655329 h 2182125"/>
              <a:gd name="connsiteX39" fmla="*/ 645953 w 3162650"/>
              <a:gd name="connsiteY39" fmla="*/ 630162 h 2182125"/>
              <a:gd name="connsiteX40" fmla="*/ 654342 w 3162650"/>
              <a:gd name="connsiteY40" fmla="*/ 604995 h 2182125"/>
              <a:gd name="connsiteX41" fmla="*/ 687898 w 3162650"/>
              <a:gd name="connsiteY41" fmla="*/ 554661 h 2182125"/>
              <a:gd name="connsiteX42" fmla="*/ 696287 w 3162650"/>
              <a:gd name="connsiteY42" fmla="*/ 529494 h 2182125"/>
              <a:gd name="connsiteX43" fmla="*/ 704676 w 3162650"/>
              <a:gd name="connsiteY43" fmla="*/ 495938 h 2182125"/>
              <a:gd name="connsiteX44" fmla="*/ 721454 w 3162650"/>
              <a:gd name="connsiteY44" fmla="*/ 470771 h 2182125"/>
              <a:gd name="connsiteX45" fmla="*/ 729843 w 3162650"/>
              <a:gd name="connsiteY45" fmla="*/ 445604 h 2182125"/>
              <a:gd name="connsiteX46" fmla="*/ 746621 w 3162650"/>
              <a:gd name="connsiteY46" fmla="*/ 420437 h 2182125"/>
              <a:gd name="connsiteX47" fmla="*/ 788566 w 3162650"/>
              <a:gd name="connsiteY47" fmla="*/ 361714 h 2182125"/>
              <a:gd name="connsiteX48" fmla="*/ 796955 w 3162650"/>
              <a:gd name="connsiteY48" fmla="*/ 336547 h 2182125"/>
              <a:gd name="connsiteX49" fmla="*/ 928996 w 3162650"/>
              <a:gd name="connsiteY49" fmla="*/ 211634 h 2182125"/>
              <a:gd name="connsiteX50" fmla="*/ 973123 w 3162650"/>
              <a:gd name="connsiteY50" fmla="*/ 178998 h 2182125"/>
              <a:gd name="connsiteX51" fmla="*/ 1023457 w 3162650"/>
              <a:gd name="connsiteY51" fmla="*/ 143261 h 2182125"/>
              <a:gd name="connsiteX52" fmla="*/ 1057935 w 3162650"/>
              <a:gd name="connsiteY52" fmla="*/ 112808 h 2182125"/>
              <a:gd name="connsiteX53" fmla="*/ 1098619 w 3162650"/>
              <a:gd name="connsiteY53" fmla="*/ 79252 h 2182125"/>
              <a:gd name="connsiteX54" fmla="*/ 1150213 w 3162650"/>
              <a:gd name="connsiteY54" fmla="*/ 67759 h 2182125"/>
              <a:gd name="connsiteX55" fmla="*/ 1208014 w 3162650"/>
              <a:gd name="connsiteY55" fmla="*/ 32943 h 2182125"/>
              <a:gd name="connsiteX56" fmla="*/ 1264633 w 3162650"/>
              <a:gd name="connsiteY56" fmla="*/ 260 h 2182125"/>
              <a:gd name="connsiteX57" fmla="*/ 1412697 w 3162650"/>
              <a:gd name="connsiteY57" fmla="*/ 19268 h 2182125"/>
              <a:gd name="connsiteX58" fmla="*/ 1541975 w 3162650"/>
              <a:gd name="connsiteY58" fmla="*/ 48800 h 2182125"/>
              <a:gd name="connsiteX59" fmla="*/ 1657917 w 3162650"/>
              <a:gd name="connsiteY59" fmla="*/ 102577 h 2182125"/>
              <a:gd name="connsiteX60" fmla="*/ 1719744 w 3162650"/>
              <a:gd name="connsiteY60" fmla="*/ 126822 h 2182125"/>
              <a:gd name="connsiteX61" fmla="*/ 1803711 w 3162650"/>
              <a:gd name="connsiteY61" fmla="*/ 202090 h 2182125"/>
              <a:gd name="connsiteX62" fmla="*/ 1870823 w 3162650"/>
              <a:gd name="connsiteY62" fmla="*/ 235568 h 2182125"/>
              <a:gd name="connsiteX63" fmla="*/ 1979413 w 3162650"/>
              <a:gd name="connsiteY63" fmla="*/ 302292 h 2182125"/>
              <a:gd name="connsiteX64" fmla="*/ 2072081 w 3162650"/>
              <a:gd name="connsiteY64" fmla="*/ 361403 h 2182125"/>
              <a:gd name="connsiteX65" fmla="*/ 2172749 w 3162650"/>
              <a:gd name="connsiteY65" fmla="*/ 445604 h 2182125"/>
              <a:gd name="connsiteX66" fmla="*/ 2197916 w 3162650"/>
              <a:gd name="connsiteY66" fmla="*/ 462382 h 2182125"/>
              <a:gd name="connsiteX67" fmla="*/ 2365696 w 3162650"/>
              <a:gd name="connsiteY67" fmla="*/ 579828 h 2182125"/>
              <a:gd name="connsiteX68" fmla="*/ 2491531 w 3162650"/>
              <a:gd name="connsiteY68" fmla="*/ 663718 h 2182125"/>
              <a:gd name="connsiteX69" fmla="*/ 2533476 w 3162650"/>
              <a:gd name="connsiteY69" fmla="*/ 688885 h 2182125"/>
              <a:gd name="connsiteX70" fmla="*/ 2575421 w 3162650"/>
              <a:gd name="connsiteY70" fmla="*/ 714052 h 2182125"/>
              <a:gd name="connsiteX71" fmla="*/ 2600588 w 3162650"/>
              <a:gd name="connsiteY71" fmla="*/ 730830 h 2182125"/>
              <a:gd name="connsiteX72" fmla="*/ 2667700 w 3162650"/>
              <a:gd name="connsiteY72" fmla="*/ 764386 h 2182125"/>
              <a:gd name="connsiteX73" fmla="*/ 2726423 w 3162650"/>
              <a:gd name="connsiteY73" fmla="*/ 797942 h 2182125"/>
              <a:gd name="connsiteX74" fmla="*/ 2801923 w 3162650"/>
              <a:gd name="connsiteY74" fmla="*/ 831498 h 2182125"/>
              <a:gd name="connsiteX75" fmla="*/ 2860646 w 3162650"/>
              <a:gd name="connsiteY75" fmla="*/ 865054 h 2182125"/>
              <a:gd name="connsiteX76" fmla="*/ 3028426 w 3162650"/>
              <a:gd name="connsiteY76" fmla="*/ 906998 h 2182125"/>
              <a:gd name="connsiteX77" fmla="*/ 3162650 w 3162650"/>
              <a:gd name="connsiteY77" fmla="*/ 957332 h 2182125"/>
              <a:gd name="connsiteX0" fmla="*/ 0 w 3028426"/>
              <a:gd name="connsiteY0" fmla="*/ 2182125 h 2182125"/>
              <a:gd name="connsiteX1" fmla="*/ 50334 w 3028426"/>
              <a:gd name="connsiteY1" fmla="*/ 2140180 h 2182125"/>
              <a:gd name="connsiteX2" fmla="*/ 83890 w 3028426"/>
              <a:gd name="connsiteY2" fmla="*/ 2073068 h 2182125"/>
              <a:gd name="connsiteX3" fmla="*/ 92279 w 3028426"/>
              <a:gd name="connsiteY3" fmla="*/ 2039512 h 2182125"/>
              <a:gd name="connsiteX4" fmla="*/ 109057 w 3028426"/>
              <a:gd name="connsiteY4" fmla="*/ 2014345 h 2182125"/>
              <a:gd name="connsiteX5" fmla="*/ 125835 w 3028426"/>
              <a:gd name="connsiteY5" fmla="*/ 1955622 h 2182125"/>
              <a:gd name="connsiteX6" fmla="*/ 142613 w 3028426"/>
              <a:gd name="connsiteY6" fmla="*/ 1896899 h 2182125"/>
              <a:gd name="connsiteX7" fmla="*/ 159391 w 3028426"/>
              <a:gd name="connsiteY7" fmla="*/ 1871732 h 2182125"/>
              <a:gd name="connsiteX8" fmla="*/ 176169 w 3028426"/>
              <a:gd name="connsiteY8" fmla="*/ 1821398 h 2182125"/>
              <a:gd name="connsiteX9" fmla="*/ 209725 w 3028426"/>
              <a:gd name="connsiteY9" fmla="*/ 1762676 h 2182125"/>
              <a:gd name="connsiteX10" fmla="*/ 218114 w 3028426"/>
              <a:gd name="connsiteY10" fmla="*/ 1737509 h 2182125"/>
              <a:gd name="connsiteX11" fmla="*/ 234892 w 3028426"/>
              <a:gd name="connsiteY11" fmla="*/ 1703953 h 2182125"/>
              <a:gd name="connsiteX12" fmla="*/ 251670 w 3028426"/>
              <a:gd name="connsiteY12" fmla="*/ 1636841 h 2182125"/>
              <a:gd name="connsiteX13" fmla="*/ 268448 w 3028426"/>
              <a:gd name="connsiteY13" fmla="*/ 1586507 h 2182125"/>
              <a:gd name="connsiteX14" fmla="*/ 276837 w 3028426"/>
              <a:gd name="connsiteY14" fmla="*/ 1544562 h 2182125"/>
              <a:gd name="connsiteX15" fmla="*/ 293615 w 3028426"/>
              <a:gd name="connsiteY15" fmla="*/ 1511006 h 2182125"/>
              <a:gd name="connsiteX16" fmla="*/ 302004 w 3028426"/>
              <a:gd name="connsiteY16" fmla="*/ 1485839 h 2182125"/>
              <a:gd name="connsiteX17" fmla="*/ 310393 w 3028426"/>
              <a:gd name="connsiteY17" fmla="*/ 1452283 h 2182125"/>
              <a:gd name="connsiteX18" fmla="*/ 318782 w 3028426"/>
              <a:gd name="connsiteY18" fmla="*/ 1427116 h 2182125"/>
              <a:gd name="connsiteX19" fmla="*/ 343949 w 3028426"/>
              <a:gd name="connsiteY19" fmla="*/ 1343226 h 2182125"/>
              <a:gd name="connsiteX20" fmla="*/ 352338 w 3028426"/>
              <a:gd name="connsiteY20" fmla="*/ 1318059 h 2182125"/>
              <a:gd name="connsiteX21" fmla="*/ 360727 w 3028426"/>
              <a:gd name="connsiteY21" fmla="*/ 1292892 h 2182125"/>
              <a:gd name="connsiteX22" fmla="*/ 377505 w 3028426"/>
              <a:gd name="connsiteY22" fmla="*/ 1259336 h 2182125"/>
              <a:gd name="connsiteX23" fmla="*/ 385894 w 3028426"/>
              <a:gd name="connsiteY23" fmla="*/ 1217391 h 2182125"/>
              <a:gd name="connsiteX24" fmla="*/ 394283 w 3028426"/>
              <a:gd name="connsiteY24" fmla="*/ 1192224 h 2182125"/>
              <a:gd name="connsiteX25" fmla="*/ 402672 w 3028426"/>
              <a:gd name="connsiteY25" fmla="*/ 1158668 h 2182125"/>
              <a:gd name="connsiteX26" fmla="*/ 427839 w 3028426"/>
              <a:gd name="connsiteY26" fmla="*/ 1066389 h 2182125"/>
              <a:gd name="connsiteX27" fmla="*/ 436228 w 3028426"/>
              <a:gd name="connsiteY27" fmla="*/ 1041222 h 2182125"/>
              <a:gd name="connsiteX28" fmla="*/ 453006 w 3028426"/>
              <a:gd name="connsiteY28" fmla="*/ 1016055 h 2182125"/>
              <a:gd name="connsiteX29" fmla="*/ 469784 w 3028426"/>
              <a:gd name="connsiteY29" fmla="*/ 957332 h 2182125"/>
              <a:gd name="connsiteX30" fmla="*/ 486562 w 3028426"/>
              <a:gd name="connsiteY30" fmla="*/ 932165 h 2182125"/>
              <a:gd name="connsiteX31" fmla="*/ 494951 w 3028426"/>
              <a:gd name="connsiteY31" fmla="*/ 898609 h 2182125"/>
              <a:gd name="connsiteX32" fmla="*/ 528507 w 3028426"/>
              <a:gd name="connsiteY32" fmla="*/ 848276 h 2182125"/>
              <a:gd name="connsiteX33" fmla="*/ 545285 w 3028426"/>
              <a:gd name="connsiteY33" fmla="*/ 823109 h 2182125"/>
              <a:gd name="connsiteX34" fmla="*/ 562063 w 3028426"/>
              <a:gd name="connsiteY34" fmla="*/ 797942 h 2182125"/>
              <a:gd name="connsiteX35" fmla="*/ 578841 w 3028426"/>
              <a:gd name="connsiteY35" fmla="*/ 764386 h 2182125"/>
              <a:gd name="connsiteX36" fmla="*/ 587230 w 3028426"/>
              <a:gd name="connsiteY36" fmla="*/ 739219 h 2182125"/>
              <a:gd name="connsiteX37" fmla="*/ 620786 w 3028426"/>
              <a:gd name="connsiteY37" fmla="*/ 680496 h 2182125"/>
              <a:gd name="connsiteX38" fmla="*/ 629175 w 3028426"/>
              <a:gd name="connsiteY38" fmla="*/ 655329 h 2182125"/>
              <a:gd name="connsiteX39" fmla="*/ 645953 w 3028426"/>
              <a:gd name="connsiteY39" fmla="*/ 630162 h 2182125"/>
              <a:gd name="connsiteX40" fmla="*/ 654342 w 3028426"/>
              <a:gd name="connsiteY40" fmla="*/ 604995 h 2182125"/>
              <a:gd name="connsiteX41" fmla="*/ 687898 w 3028426"/>
              <a:gd name="connsiteY41" fmla="*/ 554661 h 2182125"/>
              <a:gd name="connsiteX42" fmla="*/ 696287 w 3028426"/>
              <a:gd name="connsiteY42" fmla="*/ 529494 h 2182125"/>
              <a:gd name="connsiteX43" fmla="*/ 704676 w 3028426"/>
              <a:gd name="connsiteY43" fmla="*/ 495938 h 2182125"/>
              <a:gd name="connsiteX44" fmla="*/ 721454 w 3028426"/>
              <a:gd name="connsiteY44" fmla="*/ 470771 h 2182125"/>
              <a:gd name="connsiteX45" fmla="*/ 729843 w 3028426"/>
              <a:gd name="connsiteY45" fmla="*/ 445604 h 2182125"/>
              <a:gd name="connsiteX46" fmla="*/ 746621 w 3028426"/>
              <a:gd name="connsiteY46" fmla="*/ 420437 h 2182125"/>
              <a:gd name="connsiteX47" fmla="*/ 788566 w 3028426"/>
              <a:gd name="connsiteY47" fmla="*/ 361714 h 2182125"/>
              <a:gd name="connsiteX48" fmla="*/ 796955 w 3028426"/>
              <a:gd name="connsiteY48" fmla="*/ 336547 h 2182125"/>
              <a:gd name="connsiteX49" fmla="*/ 928996 w 3028426"/>
              <a:gd name="connsiteY49" fmla="*/ 211634 h 2182125"/>
              <a:gd name="connsiteX50" fmla="*/ 973123 w 3028426"/>
              <a:gd name="connsiteY50" fmla="*/ 178998 h 2182125"/>
              <a:gd name="connsiteX51" fmla="*/ 1023457 w 3028426"/>
              <a:gd name="connsiteY51" fmla="*/ 143261 h 2182125"/>
              <a:gd name="connsiteX52" fmla="*/ 1057935 w 3028426"/>
              <a:gd name="connsiteY52" fmla="*/ 112808 h 2182125"/>
              <a:gd name="connsiteX53" fmla="*/ 1098619 w 3028426"/>
              <a:gd name="connsiteY53" fmla="*/ 79252 h 2182125"/>
              <a:gd name="connsiteX54" fmla="*/ 1150213 w 3028426"/>
              <a:gd name="connsiteY54" fmla="*/ 67759 h 2182125"/>
              <a:gd name="connsiteX55" fmla="*/ 1208014 w 3028426"/>
              <a:gd name="connsiteY55" fmla="*/ 32943 h 2182125"/>
              <a:gd name="connsiteX56" fmla="*/ 1264633 w 3028426"/>
              <a:gd name="connsiteY56" fmla="*/ 260 h 2182125"/>
              <a:gd name="connsiteX57" fmla="*/ 1412697 w 3028426"/>
              <a:gd name="connsiteY57" fmla="*/ 19268 h 2182125"/>
              <a:gd name="connsiteX58" fmla="*/ 1541975 w 3028426"/>
              <a:gd name="connsiteY58" fmla="*/ 48800 h 2182125"/>
              <a:gd name="connsiteX59" fmla="*/ 1657917 w 3028426"/>
              <a:gd name="connsiteY59" fmla="*/ 102577 h 2182125"/>
              <a:gd name="connsiteX60" fmla="*/ 1719744 w 3028426"/>
              <a:gd name="connsiteY60" fmla="*/ 126822 h 2182125"/>
              <a:gd name="connsiteX61" fmla="*/ 1803711 w 3028426"/>
              <a:gd name="connsiteY61" fmla="*/ 202090 h 2182125"/>
              <a:gd name="connsiteX62" fmla="*/ 1870823 w 3028426"/>
              <a:gd name="connsiteY62" fmla="*/ 235568 h 2182125"/>
              <a:gd name="connsiteX63" fmla="*/ 1979413 w 3028426"/>
              <a:gd name="connsiteY63" fmla="*/ 302292 h 2182125"/>
              <a:gd name="connsiteX64" fmla="*/ 2072081 w 3028426"/>
              <a:gd name="connsiteY64" fmla="*/ 361403 h 2182125"/>
              <a:gd name="connsiteX65" fmla="*/ 2172749 w 3028426"/>
              <a:gd name="connsiteY65" fmla="*/ 445604 h 2182125"/>
              <a:gd name="connsiteX66" fmla="*/ 2197916 w 3028426"/>
              <a:gd name="connsiteY66" fmla="*/ 462382 h 2182125"/>
              <a:gd name="connsiteX67" fmla="*/ 2365696 w 3028426"/>
              <a:gd name="connsiteY67" fmla="*/ 579828 h 2182125"/>
              <a:gd name="connsiteX68" fmla="*/ 2491531 w 3028426"/>
              <a:gd name="connsiteY68" fmla="*/ 663718 h 2182125"/>
              <a:gd name="connsiteX69" fmla="*/ 2533476 w 3028426"/>
              <a:gd name="connsiteY69" fmla="*/ 688885 h 2182125"/>
              <a:gd name="connsiteX70" fmla="*/ 2575421 w 3028426"/>
              <a:gd name="connsiteY70" fmla="*/ 714052 h 2182125"/>
              <a:gd name="connsiteX71" fmla="*/ 2600588 w 3028426"/>
              <a:gd name="connsiteY71" fmla="*/ 730830 h 2182125"/>
              <a:gd name="connsiteX72" fmla="*/ 2667700 w 3028426"/>
              <a:gd name="connsiteY72" fmla="*/ 764386 h 2182125"/>
              <a:gd name="connsiteX73" fmla="*/ 2726423 w 3028426"/>
              <a:gd name="connsiteY73" fmla="*/ 797942 h 2182125"/>
              <a:gd name="connsiteX74" fmla="*/ 2801923 w 3028426"/>
              <a:gd name="connsiteY74" fmla="*/ 831498 h 2182125"/>
              <a:gd name="connsiteX75" fmla="*/ 2860646 w 3028426"/>
              <a:gd name="connsiteY75" fmla="*/ 865054 h 2182125"/>
              <a:gd name="connsiteX76" fmla="*/ 3028426 w 3028426"/>
              <a:gd name="connsiteY76" fmla="*/ 906998 h 2182125"/>
              <a:gd name="connsiteX0" fmla="*/ 0 w 2860646"/>
              <a:gd name="connsiteY0" fmla="*/ 2182125 h 2182125"/>
              <a:gd name="connsiteX1" fmla="*/ 50334 w 2860646"/>
              <a:gd name="connsiteY1" fmla="*/ 2140180 h 2182125"/>
              <a:gd name="connsiteX2" fmla="*/ 83890 w 2860646"/>
              <a:gd name="connsiteY2" fmla="*/ 2073068 h 2182125"/>
              <a:gd name="connsiteX3" fmla="*/ 92279 w 2860646"/>
              <a:gd name="connsiteY3" fmla="*/ 2039512 h 2182125"/>
              <a:gd name="connsiteX4" fmla="*/ 109057 w 2860646"/>
              <a:gd name="connsiteY4" fmla="*/ 2014345 h 2182125"/>
              <a:gd name="connsiteX5" fmla="*/ 125835 w 2860646"/>
              <a:gd name="connsiteY5" fmla="*/ 1955622 h 2182125"/>
              <a:gd name="connsiteX6" fmla="*/ 142613 w 2860646"/>
              <a:gd name="connsiteY6" fmla="*/ 1896899 h 2182125"/>
              <a:gd name="connsiteX7" fmla="*/ 159391 w 2860646"/>
              <a:gd name="connsiteY7" fmla="*/ 1871732 h 2182125"/>
              <a:gd name="connsiteX8" fmla="*/ 176169 w 2860646"/>
              <a:gd name="connsiteY8" fmla="*/ 1821398 h 2182125"/>
              <a:gd name="connsiteX9" fmla="*/ 209725 w 2860646"/>
              <a:gd name="connsiteY9" fmla="*/ 1762676 h 2182125"/>
              <a:gd name="connsiteX10" fmla="*/ 218114 w 2860646"/>
              <a:gd name="connsiteY10" fmla="*/ 1737509 h 2182125"/>
              <a:gd name="connsiteX11" fmla="*/ 234892 w 2860646"/>
              <a:gd name="connsiteY11" fmla="*/ 1703953 h 2182125"/>
              <a:gd name="connsiteX12" fmla="*/ 251670 w 2860646"/>
              <a:gd name="connsiteY12" fmla="*/ 1636841 h 2182125"/>
              <a:gd name="connsiteX13" fmla="*/ 268448 w 2860646"/>
              <a:gd name="connsiteY13" fmla="*/ 1586507 h 2182125"/>
              <a:gd name="connsiteX14" fmla="*/ 276837 w 2860646"/>
              <a:gd name="connsiteY14" fmla="*/ 1544562 h 2182125"/>
              <a:gd name="connsiteX15" fmla="*/ 293615 w 2860646"/>
              <a:gd name="connsiteY15" fmla="*/ 1511006 h 2182125"/>
              <a:gd name="connsiteX16" fmla="*/ 302004 w 2860646"/>
              <a:gd name="connsiteY16" fmla="*/ 1485839 h 2182125"/>
              <a:gd name="connsiteX17" fmla="*/ 310393 w 2860646"/>
              <a:gd name="connsiteY17" fmla="*/ 1452283 h 2182125"/>
              <a:gd name="connsiteX18" fmla="*/ 318782 w 2860646"/>
              <a:gd name="connsiteY18" fmla="*/ 1427116 h 2182125"/>
              <a:gd name="connsiteX19" fmla="*/ 343949 w 2860646"/>
              <a:gd name="connsiteY19" fmla="*/ 1343226 h 2182125"/>
              <a:gd name="connsiteX20" fmla="*/ 352338 w 2860646"/>
              <a:gd name="connsiteY20" fmla="*/ 1318059 h 2182125"/>
              <a:gd name="connsiteX21" fmla="*/ 360727 w 2860646"/>
              <a:gd name="connsiteY21" fmla="*/ 1292892 h 2182125"/>
              <a:gd name="connsiteX22" fmla="*/ 377505 w 2860646"/>
              <a:gd name="connsiteY22" fmla="*/ 1259336 h 2182125"/>
              <a:gd name="connsiteX23" fmla="*/ 385894 w 2860646"/>
              <a:gd name="connsiteY23" fmla="*/ 1217391 h 2182125"/>
              <a:gd name="connsiteX24" fmla="*/ 394283 w 2860646"/>
              <a:gd name="connsiteY24" fmla="*/ 1192224 h 2182125"/>
              <a:gd name="connsiteX25" fmla="*/ 402672 w 2860646"/>
              <a:gd name="connsiteY25" fmla="*/ 1158668 h 2182125"/>
              <a:gd name="connsiteX26" fmla="*/ 427839 w 2860646"/>
              <a:gd name="connsiteY26" fmla="*/ 1066389 h 2182125"/>
              <a:gd name="connsiteX27" fmla="*/ 436228 w 2860646"/>
              <a:gd name="connsiteY27" fmla="*/ 1041222 h 2182125"/>
              <a:gd name="connsiteX28" fmla="*/ 453006 w 2860646"/>
              <a:gd name="connsiteY28" fmla="*/ 1016055 h 2182125"/>
              <a:gd name="connsiteX29" fmla="*/ 469784 w 2860646"/>
              <a:gd name="connsiteY29" fmla="*/ 957332 h 2182125"/>
              <a:gd name="connsiteX30" fmla="*/ 486562 w 2860646"/>
              <a:gd name="connsiteY30" fmla="*/ 932165 h 2182125"/>
              <a:gd name="connsiteX31" fmla="*/ 494951 w 2860646"/>
              <a:gd name="connsiteY31" fmla="*/ 898609 h 2182125"/>
              <a:gd name="connsiteX32" fmla="*/ 528507 w 2860646"/>
              <a:gd name="connsiteY32" fmla="*/ 848276 h 2182125"/>
              <a:gd name="connsiteX33" fmla="*/ 545285 w 2860646"/>
              <a:gd name="connsiteY33" fmla="*/ 823109 h 2182125"/>
              <a:gd name="connsiteX34" fmla="*/ 562063 w 2860646"/>
              <a:gd name="connsiteY34" fmla="*/ 797942 h 2182125"/>
              <a:gd name="connsiteX35" fmla="*/ 578841 w 2860646"/>
              <a:gd name="connsiteY35" fmla="*/ 764386 h 2182125"/>
              <a:gd name="connsiteX36" fmla="*/ 587230 w 2860646"/>
              <a:gd name="connsiteY36" fmla="*/ 739219 h 2182125"/>
              <a:gd name="connsiteX37" fmla="*/ 620786 w 2860646"/>
              <a:gd name="connsiteY37" fmla="*/ 680496 h 2182125"/>
              <a:gd name="connsiteX38" fmla="*/ 629175 w 2860646"/>
              <a:gd name="connsiteY38" fmla="*/ 655329 h 2182125"/>
              <a:gd name="connsiteX39" fmla="*/ 645953 w 2860646"/>
              <a:gd name="connsiteY39" fmla="*/ 630162 h 2182125"/>
              <a:gd name="connsiteX40" fmla="*/ 654342 w 2860646"/>
              <a:gd name="connsiteY40" fmla="*/ 604995 h 2182125"/>
              <a:gd name="connsiteX41" fmla="*/ 687898 w 2860646"/>
              <a:gd name="connsiteY41" fmla="*/ 554661 h 2182125"/>
              <a:gd name="connsiteX42" fmla="*/ 696287 w 2860646"/>
              <a:gd name="connsiteY42" fmla="*/ 529494 h 2182125"/>
              <a:gd name="connsiteX43" fmla="*/ 704676 w 2860646"/>
              <a:gd name="connsiteY43" fmla="*/ 495938 h 2182125"/>
              <a:gd name="connsiteX44" fmla="*/ 721454 w 2860646"/>
              <a:gd name="connsiteY44" fmla="*/ 470771 h 2182125"/>
              <a:gd name="connsiteX45" fmla="*/ 729843 w 2860646"/>
              <a:gd name="connsiteY45" fmla="*/ 445604 h 2182125"/>
              <a:gd name="connsiteX46" fmla="*/ 746621 w 2860646"/>
              <a:gd name="connsiteY46" fmla="*/ 420437 h 2182125"/>
              <a:gd name="connsiteX47" fmla="*/ 788566 w 2860646"/>
              <a:gd name="connsiteY47" fmla="*/ 361714 h 2182125"/>
              <a:gd name="connsiteX48" fmla="*/ 796955 w 2860646"/>
              <a:gd name="connsiteY48" fmla="*/ 336547 h 2182125"/>
              <a:gd name="connsiteX49" fmla="*/ 928996 w 2860646"/>
              <a:gd name="connsiteY49" fmla="*/ 211634 h 2182125"/>
              <a:gd name="connsiteX50" fmla="*/ 973123 w 2860646"/>
              <a:gd name="connsiteY50" fmla="*/ 178998 h 2182125"/>
              <a:gd name="connsiteX51" fmla="*/ 1023457 w 2860646"/>
              <a:gd name="connsiteY51" fmla="*/ 143261 h 2182125"/>
              <a:gd name="connsiteX52" fmla="*/ 1057935 w 2860646"/>
              <a:gd name="connsiteY52" fmla="*/ 112808 h 2182125"/>
              <a:gd name="connsiteX53" fmla="*/ 1098619 w 2860646"/>
              <a:gd name="connsiteY53" fmla="*/ 79252 h 2182125"/>
              <a:gd name="connsiteX54" fmla="*/ 1150213 w 2860646"/>
              <a:gd name="connsiteY54" fmla="*/ 67759 h 2182125"/>
              <a:gd name="connsiteX55" fmla="*/ 1208014 w 2860646"/>
              <a:gd name="connsiteY55" fmla="*/ 32943 h 2182125"/>
              <a:gd name="connsiteX56" fmla="*/ 1264633 w 2860646"/>
              <a:gd name="connsiteY56" fmla="*/ 260 h 2182125"/>
              <a:gd name="connsiteX57" fmla="*/ 1412697 w 2860646"/>
              <a:gd name="connsiteY57" fmla="*/ 19268 h 2182125"/>
              <a:gd name="connsiteX58" fmla="*/ 1541975 w 2860646"/>
              <a:gd name="connsiteY58" fmla="*/ 48800 h 2182125"/>
              <a:gd name="connsiteX59" fmla="*/ 1657917 w 2860646"/>
              <a:gd name="connsiteY59" fmla="*/ 102577 h 2182125"/>
              <a:gd name="connsiteX60" fmla="*/ 1719744 w 2860646"/>
              <a:gd name="connsiteY60" fmla="*/ 126822 h 2182125"/>
              <a:gd name="connsiteX61" fmla="*/ 1803711 w 2860646"/>
              <a:gd name="connsiteY61" fmla="*/ 202090 h 2182125"/>
              <a:gd name="connsiteX62" fmla="*/ 1870823 w 2860646"/>
              <a:gd name="connsiteY62" fmla="*/ 235568 h 2182125"/>
              <a:gd name="connsiteX63" fmla="*/ 1979413 w 2860646"/>
              <a:gd name="connsiteY63" fmla="*/ 302292 h 2182125"/>
              <a:gd name="connsiteX64" fmla="*/ 2072081 w 2860646"/>
              <a:gd name="connsiteY64" fmla="*/ 361403 h 2182125"/>
              <a:gd name="connsiteX65" fmla="*/ 2172749 w 2860646"/>
              <a:gd name="connsiteY65" fmla="*/ 445604 h 2182125"/>
              <a:gd name="connsiteX66" fmla="*/ 2197916 w 2860646"/>
              <a:gd name="connsiteY66" fmla="*/ 462382 h 2182125"/>
              <a:gd name="connsiteX67" fmla="*/ 2365696 w 2860646"/>
              <a:gd name="connsiteY67" fmla="*/ 579828 h 2182125"/>
              <a:gd name="connsiteX68" fmla="*/ 2491531 w 2860646"/>
              <a:gd name="connsiteY68" fmla="*/ 663718 h 2182125"/>
              <a:gd name="connsiteX69" fmla="*/ 2533476 w 2860646"/>
              <a:gd name="connsiteY69" fmla="*/ 688885 h 2182125"/>
              <a:gd name="connsiteX70" fmla="*/ 2575421 w 2860646"/>
              <a:gd name="connsiteY70" fmla="*/ 714052 h 2182125"/>
              <a:gd name="connsiteX71" fmla="*/ 2600588 w 2860646"/>
              <a:gd name="connsiteY71" fmla="*/ 730830 h 2182125"/>
              <a:gd name="connsiteX72" fmla="*/ 2667700 w 2860646"/>
              <a:gd name="connsiteY72" fmla="*/ 764386 h 2182125"/>
              <a:gd name="connsiteX73" fmla="*/ 2726423 w 2860646"/>
              <a:gd name="connsiteY73" fmla="*/ 797942 h 2182125"/>
              <a:gd name="connsiteX74" fmla="*/ 2801923 w 2860646"/>
              <a:gd name="connsiteY74" fmla="*/ 831498 h 2182125"/>
              <a:gd name="connsiteX75" fmla="*/ 2860646 w 2860646"/>
              <a:gd name="connsiteY75" fmla="*/ 865054 h 2182125"/>
              <a:gd name="connsiteX0" fmla="*/ 0 w 2801923"/>
              <a:gd name="connsiteY0" fmla="*/ 2182125 h 2182125"/>
              <a:gd name="connsiteX1" fmla="*/ 50334 w 2801923"/>
              <a:gd name="connsiteY1" fmla="*/ 2140180 h 2182125"/>
              <a:gd name="connsiteX2" fmla="*/ 83890 w 2801923"/>
              <a:gd name="connsiteY2" fmla="*/ 2073068 h 2182125"/>
              <a:gd name="connsiteX3" fmla="*/ 92279 w 2801923"/>
              <a:gd name="connsiteY3" fmla="*/ 2039512 h 2182125"/>
              <a:gd name="connsiteX4" fmla="*/ 109057 w 2801923"/>
              <a:gd name="connsiteY4" fmla="*/ 2014345 h 2182125"/>
              <a:gd name="connsiteX5" fmla="*/ 125835 w 2801923"/>
              <a:gd name="connsiteY5" fmla="*/ 1955622 h 2182125"/>
              <a:gd name="connsiteX6" fmla="*/ 142613 w 2801923"/>
              <a:gd name="connsiteY6" fmla="*/ 1896899 h 2182125"/>
              <a:gd name="connsiteX7" fmla="*/ 159391 w 2801923"/>
              <a:gd name="connsiteY7" fmla="*/ 1871732 h 2182125"/>
              <a:gd name="connsiteX8" fmla="*/ 176169 w 2801923"/>
              <a:gd name="connsiteY8" fmla="*/ 1821398 h 2182125"/>
              <a:gd name="connsiteX9" fmla="*/ 209725 w 2801923"/>
              <a:gd name="connsiteY9" fmla="*/ 1762676 h 2182125"/>
              <a:gd name="connsiteX10" fmla="*/ 218114 w 2801923"/>
              <a:gd name="connsiteY10" fmla="*/ 1737509 h 2182125"/>
              <a:gd name="connsiteX11" fmla="*/ 234892 w 2801923"/>
              <a:gd name="connsiteY11" fmla="*/ 1703953 h 2182125"/>
              <a:gd name="connsiteX12" fmla="*/ 251670 w 2801923"/>
              <a:gd name="connsiteY12" fmla="*/ 1636841 h 2182125"/>
              <a:gd name="connsiteX13" fmla="*/ 268448 w 2801923"/>
              <a:gd name="connsiteY13" fmla="*/ 1586507 h 2182125"/>
              <a:gd name="connsiteX14" fmla="*/ 276837 w 2801923"/>
              <a:gd name="connsiteY14" fmla="*/ 1544562 h 2182125"/>
              <a:gd name="connsiteX15" fmla="*/ 293615 w 2801923"/>
              <a:gd name="connsiteY15" fmla="*/ 1511006 h 2182125"/>
              <a:gd name="connsiteX16" fmla="*/ 302004 w 2801923"/>
              <a:gd name="connsiteY16" fmla="*/ 1485839 h 2182125"/>
              <a:gd name="connsiteX17" fmla="*/ 310393 w 2801923"/>
              <a:gd name="connsiteY17" fmla="*/ 1452283 h 2182125"/>
              <a:gd name="connsiteX18" fmla="*/ 318782 w 2801923"/>
              <a:gd name="connsiteY18" fmla="*/ 1427116 h 2182125"/>
              <a:gd name="connsiteX19" fmla="*/ 343949 w 2801923"/>
              <a:gd name="connsiteY19" fmla="*/ 1343226 h 2182125"/>
              <a:gd name="connsiteX20" fmla="*/ 352338 w 2801923"/>
              <a:gd name="connsiteY20" fmla="*/ 1318059 h 2182125"/>
              <a:gd name="connsiteX21" fmla="*/ 360727 w 2801923"/>
              <a:gd name="connsiteY21" fmla="*/ 1292892 h 2182125"/>
              <a:gd name="connsiteX22" fmla="*/ 377505 w 2801923"/>
              <a:gd name="connsiteY22" fmla="*/ 1259336 h 2182125"/>
              <a:gd name="connsiteX23" fmla="*/ 385894 w 2801923"/>
              <a:gd name="connsiteY23" fmla="*/ 1217391 h 2182125"/>
              <a:gd name="connsiteX24" fmla="*/ 394283 w 2801923"/>
              <a:gd name="connsiteY24" fmla="*/ 1192224 h 2182125"/>
              <a:gd name="connsiteX25" fmla="*/ 402672 w 2801923"/>
              <a:gd name="connsiteY25" fmla="*/ 1158668 h 2182125"/>
              <a:gd name="connsiteX26" fmla="*/ 427839 w 2801923"/>
              <a:gd name="connsiteY26" fmla="*/ 1066389 h 2182125"/>
              <a:gd name="connsiteX27" fmla="*/ 436228 w 2801923"/>
              <a:gd name="connsiteY27" fmla="*/ 1041222 h 2182125"/>
              <a:gd name="connsiteX28" fmla="*/ 453006 w 2801923"/>
              <a:gd name="connsiteY28" fmla="*/ 1016055 h 2182125"/>
              <a:gd name="connsiteX29" fmla="*/ 469784 w 2801923"/>
              <a:gd name="connsiteY29" fmla="*/ 957332 h 2182125"/>
              <a:gd name="connsiteX30" fmla="*/ 486562 w 2801923"/>
              <a:gd name="connsiteY30" fmla="*/ 932165 h 2182125"/>
              <a:gd name="connsiteX31" fmla="*/ 494951 w 2801923"/>
              <a:gd name="connsiteY31" fmla="*/ 898609 h 2182125"/>
              <a:gd name="connsiteX32" fmla="*/ 528507 w 2801923"/>
              <a:gd name="connsiteY32" fmla="*/ 848276 h 2182125"/>
              <a:gd name="connsiteX33" fmla="*/ 545285 w 2801923"/>
              <a:gd name="connsiteY33" fmla="*/ 823109 h 2182125"/>
              <a:gd name="connsiteX34" fmla="*/ 562063 w 2801923"/>
              <a:gd name="connsiteY34" fmla="*/ 797942 h 2182125"/>
              <a:gd name="connsiteX35" fmla="*/ 578841 w 2801923"/>
              <a:gd name="connsiteY35" fmla="*/ 764386 h 2182125"/>
              <a:gd name="connsiteX36" fmla="*/ 587230 w 2801923"/>
              <a:gd name="connsiteY36" fmla="*/ 739219 h 2182125"/>
              <a:gd name="connsiteX37" fmla="*/ 620786 w 2801923"/>
              <a:gd name="connsiteY37" fmla="*/ 680496 h 2182125"/>
              <a:gd name="connsiteX38" fmla="*/ 629175 w 2801923"/>
              <a:gd name="connsiteY38" fmla="*/ 655329 h 2182125"/>
              <a:gd name="connsiteX39" fmla="*/ 645953 w 2801923"/>
              <a:gd name="connsiteY39" fmla="*/ 630162 h 2182125"/>
              <a:gd name="connsiteX40" fmla="*/ 654342 w 2801923"/>
              <a:gd name="connsiteY40" fmla="*/ 604995 h 2182125"/>
              <a:gd name="connsiteX41" fmla="*/ 687898 w 2801923"/>
              <a:gd name="connsiteY41" fmla="*/ 554661 h 2182125"/>
              <a:gd name="connsiteX42" fmla="*/ 696287 w 2801923"/>
              <a:gd name="connsiteY42" fmla="*/ 529494 h 2182125"/>
              <a:gd name="connsiteX43" fmla="*/ 704676 w 2801923"/>
              <a:gd name="connsiteY43" fmla="*/ 495938 h 2182125"/>
              <a:gd name="connsiteX44" fmla="*/ 721454 w 2801923"/>
              <a:gd name="connsiteY44" fmla="*/ 470771 h 2182125"/>
              <a:gd name="connsiteX45" fmla="*/ 729843 w 2801923"/>
              <a:gd name="connsiteY45" fmla="*/ 445604 h 2182125"/>
              <a:gd name="connsiteX46" fmla="*/ 746621 w 2801923"/>
              <a:gd name="connsiteY46" fmla="*/ 420437 h 2182125"/>
              <a:gd name="connsiteX47" fmla="*/ 788566 w 2801923"/>
              <a:gd name="connsiteY47" fmla="*/ 361714 h 2182125"/>
              <a:gd name="connsiteX48" fmla="*/ 796955 w 2801923"/>
              <a:gd name="connsiteY48" fmla="*/ 336547 h 2182125"/>
              <a:gd name="connsiteX49" fmla="*/ 928996 w 2801923"/>
              <a:gd name="connsiteY49" fmla="*/ 211634 h 2182125"/>
              <a:gd name="connsiteX50" fmla="*/ 973123 w 2801923"/>
              <a:gd name="connsiteY50" fmla="*/ 178998 h 2182125"/>
              <a:gd name="connsiteX51" fmla="*/ 1023457 w 2801923"/>
              <a:gd name="connsiteY51" fmla="*/ 143261 h 2182125"/>
              <a:gd name="connsiteX52" fmla="*/ 1057935 w 2801923"/>
              <a:gd name="connsiteY52" fmla="*/ 112808 h 2182125"/>
              <a:gd name="connsiteX53" fmla="*/ 1098619 w 2801923"/>
              <a:gd name="connsiteY53" fmla="*/ 79252 h 2182125"/>
              <a:gd name="connsiteX54" fmla="*/ 1150213 w 2801923"/>
              <a:gd name="connsiteY54" fmla="*/ 67759 h 2182125"/>
              <a:gd name="connsiteX55" fmla="*/ 1208014 w 2801923"/>
              <a:gd name="connsiteY55" fmla="*/ 32943 h 2182125"/>
              <a:gd name="connsiteX56" fmla="*/ 1264633 w 2801923"/>
              <a:gd name="connsiteY56" fmla="*/ 260 h 2182125"/>
              <a:gd name="connsiteX57" fmla="*/ 1412697 w 2801923"/>
              <a:gd name="connsiteY57" fmla="*/ 19268 h 2182125"/>
              <a:gd name="connsiteX58" fmla="*/ 1541975 w 2801923"/>
              <a:gd name="connsiteY58" fmla="*/ 48800 h 2182125"/>
              <a:gd name="connsiteX59" fmla="*/ 1657917 w 2801923"/>
              <a:gd name="connsiteY59" fmla="*/ 102577 h 2182125"/>
              <a:gd name="connsiteX60" fmla="*/ 1719744 w 2801923"/>
              <a:gd name="connsiteY60" fmla="*/ 126822 h 2182125"/>
              <a:gd name="connsiteX61" fmla="*/ 1803711 w 2801923"/>
              <a:gd name="connsiteY61" fmla="*/ 202090 h 2182125"/>
              <a:gd name="connsiteX62" fmla="*/ 1870823 w 2801923"/>
              <a:gd name="connsiteY62" fmla="*/ 235568 h 2182125"/>
              <a:gd name="connsiteX63" fmla="*/ 1979413 w 2801923"/>
              <a:gd name="connsiteY63" fmla="*/ 302292 h 2182125"/>
              <a:gd name="connsiteX64" fmla="*/ 2072081 w 2801923"/>
              <a:gd name="connsiteY64" fmla="*/ 361403 h 2182125"/>
              <a:gd name="connsiteX65" fmla="*/ 2172749 w 2801923"/>
              <a:gd name="connsiteY65" fmla="*/ 445604 h 2182125"/>
              <a:gd name="connsiteX66" fmla="*/ 2197916 w 2801923"/>
              <a:gd name="connsiteY66" fmla="*/ 462382 h 2182125"/>
              <a:gd name="connsiteX67" fmla="*/ 2365696 w 2801923"/>
              <a:gd name="connsiteY67" fmla="*/ 579828 h 2182125"/>
              <a:gd name="connsiteX68" fmla="*/ 2491531 w 2801923"/>
              <a:gd name="connsiteY68" fmla="*/ 663718 h 2182125"/>
              <a:gd name="connsiteX69" fmla="*/ 2533476 w 2801923"/>
              <a:gd name="connsiteY69" fmla="*/ 688885 h 2182125"/>
              <a:gd name="connsiteX70" fmla="*/ 2575421 w 2801923"/>
              <a:gd name="connsiteY70" fmla="*/ 714052 h 2182125"/>
              <a:gd name="connsiteX71" fmla="*/ 2600588 w 2801923"/>
              <a:gd name="connsiteY71" fmla="*/ 730830 h 2182125"/>
              <a:gd name="connsiteX72" fmla="*/ 2667700 w 2801923"/>
              <a:gd name="connsiteY72" fmla="*/ 764386 h 2182125"/>
              <a:gd name="connsiteX73" fmla="*/ 2726423 w 2801923"/>
              <a:gd name="connsiteY73" fmla="*/ 797942 h 2182125"/>
              <a:gd name="connsiteX74" fmla="*/ 2801923 w 2801923"/>
              <a:gd name="connsiteY74" fmla="*/ 831498 h 2182125"/>
              <a:gd name="connsiteX0" fmla="*/ 0 w 2726423"/>
              <a:gd name="connsiteY0" fmla="*/ 2182125 h 2182125"/>
              <a:gd name="connsiteX1" fmla="*/ 50334 w 2726423"/>
              <a:gd name="connsiteY1" fmla="*/ 2140180 h 2182125"/>
              <a:gd name="connsiteX2" fmla="*/ 83890 w 2726423"/>
              <a:gd name="connsiteY2" fmla="*/ 2073068 h 2182125"/>
              <a:gd name="connsiteX3" fmla="*/ 92279 w 2726423"/>
              <a:gd name="connsiteY3" fmla="*/ 2039512 h 2182125"/>
              <a:gd name="connsiteX4" fmla="*/ 109057 w 2726423"/>
              <a:gd name="connsiteY4" fmla="*/ 2014345 h 2182125"/>
              <a:gd name="connsiteX5" fmla="*/ 125835 w 2726423"/>
              <a:gd name="connsiteY5" fmla="*/ 1955622 h 2182125"/>
              <a:gd name="connsiteX6" fmla="*/ 142613 w 2726423"/>
              <a:gd name="connsiteY6" fmla="*/ 1896899 h 2182125"/>
              <a:gd name="connsiteX7" fmla="*/ 159391 w 2726423"/>
              <a:gd name="connsiteY7" fmla="*/ 1871732 h 2182125"/>
              <a:gd name="connsiteX8" fmla="*/ 176169 w 2726423"/>
              <a:gd name="connsiteY8" fmla="*/ 1821398 h 2182125"/>
              <a:gd name="connsiteX9" fmla="*/ 209725 w 2726423"/>
              <a:gd name="connsiteY9" fmla="*/ 1762676 h 2182125"/>
              <a:gd name="connsiteX10" fmla="*/ 218114 w 2726423"/>
              <a:gd name="connsiteY10" fmla="*/ 1737509 h 2182125"/>
              <a:gd name="connsiteX11" fmla="*/ 234892 w 2726423"/>
              <a:gd name="connsiteY11" fmla="*/ 1703953 h 2182125"/>
              <a:gd name="connsiteX12" fmla="*/ 251670 w 2726423"/>
              <a:gd name="connsiteY12" fmla="*/ 1636841 h 2182125"/>
              <a:gd name="connsiteX13" fmla="*/ 268448 w 2726423"/>
              <a:gd name="connsiteY13" fmla="*/ 1586507 h 2182125"/>
              <a:gd name="connsiteX14" fmla="*/ 276837 w 2726423"/>
              <a:gd name="connsiteY14" fmla="*/ 1544562 h 2182125"/>
              <a:gd name="connsiteX15" fmla="*/ 293615 w 2726423"/>
              <a:gd name="connsiteY15" fmla="*/ 1511006 h 2182125"/>
              <a:gd name="connsiteX16" fmla="*/ 302004 w 2726423"/>
              <a:gd name="connsiteY16" fmla="*/ 1485839 h 2182125"/>
              <a:gd name="connsiteX17" fmla="*/ 310393 w 2726423"/>
              <a:gd name="connsiteY17" fmla="*/ 1452283 h 2182125"/>
              <a:gd name="connsiteX18" fmla="*/ 318782 w 2726423"/>
              <a:gd name="connsiteY18" fmla="*/ 1427116 h 2182125"/>
              <a:gd name="connsiteX19" fmla="*/ 343949 w 2726423"/>
              <a:gd name="connsiteY19" fmla="*/ 1343226 h 2182125"/>
              <a:gd name="connsiteX20" fmla="*/ 352338 w 2726423"/>
              <a:gd name="connsiteY20" fmla="*/ 1318059 h 2182125"/>
              <a:gd name="connsiteX21" fmla="*/ 360727 w 2726423"/>
              <a:gd name="connsiteY21" fmla="*/ 1292892 h 2182125"/>
              <a:gd name="connsiteX22" fmla="*/ 377505 w 2726423"/>
              <a:gd name="connsiteY22" fmla="*/ 1259336 h 2182125"/>
              <a:gd name="connsiteX23" fmla="*/ 385894 w 2726423"/>
              <a:gd name="connsiteY23" fmla="*/ 1217391 h 2182125"/>
              <a:gd name="connsiteX24" fmla="*/ 394283 w 2726423"/>
              <a:gd name="connsiteY24" fmla="*/ 1192224 h 2182125"/>
              <a:gd name="connsiteX25" fmla="*/ 402672 w 2726423"/>
              <a:gd name="connsiteY25" fmla="*/ 1158668 h 2182125"/>
              <a:gd name="connsiteX26" fmla="*/ 427839 w 2726423"/>
              <a:gd name="connsiteY26" fmla="*/ 1066389 h 2182125"/>
              <a:gd name="connsiteX27" fmla="*/ 436228 w 2726423"/>
              <a:gd name="connsiteY27" fmla="*/ 1041222 h 2182125"/>
              <a:gd name="connsiteX28" fmla="*/ 453006 w 2726423"/>
              <a:gd name="connsiteY28" fmla="*/ 1016055 h 2182125"/>
              <a:gd name="connsiteX29" fmla="*/ 469784 w 2726423"/>
              <a:gd name="connsiteY29" fmla="*/ 957332 h 2182125"/>
              <a:gd name="connsiteX30" fmla="*/ 486562 w 2726423"/>
              <a:gd name="connsiteY30" fmla="*/ 932165 h 2182125"/>
              <a:gd name="connsiteX31" fmla="*/ 494951 w 2726423"/>
              <a:gd name="connsiteY31" fmla="*/ 898609 h 2182125"/>
              <a:gd name="connsiteX32" fmla="*/ 528507 w 2726423"/>
              <a:gd name="connsiteY32" fmla="*/ 848276 h 2182125"/>
              <a:gd name="connsiteX33" fmla="*/ 545285 w 2726423"/>
              <a:gd name="connsiteY33" fmla="*/ 823109 h 2182125"/>
              <a:gd name="connsiteX34" fmla="*/ 562063 w 2726423"/>
              <a:gd name="connsiteY34" fmla="*/ 797942 h 2182125"/>
              <a:gd name="connsiteX35" fmla="*/ 578841 w 2726423"/>
              <a:gd name="connsiteY35" fmla="*/ 764386 h 2182125"/>
              <a:gd name="connsiteX36" fmla="*/ 587230 w 2726423"/>
              <a:gd name="connsiteY36" fmla="*/ 739219 h 2182125"/>
              <a:gd name="connsiteX37" fmla="*/ 620786 w 2726423"/>
              <a:gd name="connsiteY37" fmla="*/ 680496 h 2182125"/>
              <a:gd name="connsiteX38" fmla="*/ 629175 w 2726423"/>
              <a:gd name="connsiteY38" fmla="*/ 655329 h 2182125"/>
              <a:gd name="connsiteX39" fmla="*/ 645953 w 2726423"/>
              <a:gd name="connsiteY39" fmla="*/ 630162 h 2182125"/>
              <a:gd name="connsiteX40" fmla="*/ 654342 w 2726423"/>
              <a:gd name="connsiteY40" fmla="*/ 604995 h 2182125"/>
              <a:gd name="connsiteX41" fmla="*/ 687898 w 2726423"/>
              <a:gd name="connsiteY41" fmla="*/ 554661 h 2182125"/>
              <a:gd name="connsiteX42" fmla="*/ 696287 w 2726423"/>
              <a:gd name="connsiteY42" fmla="*/ 529494 h 2182125"/>
              <a:gd name="connsiteX43" fmla="*/ 704676 w 2726423"/>
              <a:gd name="connsiteY43" fmla="*/ 495938 h 2182125"/>
              <a:gd name="connsiteX44" fmla="*/ 721454 w 2726423"/>
              <a:gd name="connsiteY44" fmla="*/ 470771 h 2182125"/>
              <a:gd name="connsiteX45" fmla="*/ 729843 w 2726423"/>
              <a:gd name="connsiteY45" fmla="*/ 445604 h 2182125"/>
              <a:gd name="connsiteX46" fmla="*/ 746621 w 2726423"/>
              <a:gd name="connsiteY46" fmla="*/ 420437 h 2182125"/>
              <a:gd name="connsiteX47" fmla="*/ 788566 w 2726423"/>
              <a:gd name="connsiteY47" fmla="*/ 361714 h 2182125"/>
              <a:gd name="connsiteX48" fmla="*/ 796955 w 2726423"/>
              <a:gd name="connsiteY48" fmla="*/ 336547 h 2182125"/>
              <a:gd name="connsiteX49" fmla="*/ 928996 w 2726423"/>
              <a:gd name="connsiteY49" fmla="*/ 211634 h 2182125"/>
              <a:gd name="connsiteX50" fmla="*/ 973123 w 2726423"/>
              <a:gd name="connsiteY50" fmla="*/ 178998 h 2182125"/>
              <a:gd name="connsiteX51" fmla="*/ 1023457 w 2726423"/>
              <a:gd name="connsiteY51" fmla="*/ 143261 h 2182125"/>
              <a:gd name="connsiteX52" fmla="*/ 1057935 w 2726423"/>
              <a:gd name="connsiteY52" fmla="*/ 112808 h 2182125"/>
              <a:gd name="connsiteX53" fmla="*/ 1098619 w 2726423"/>
              <a:gd name="connsiteY53" fmla="*/ 79252 h 2182125"/>
              <a:gd name="connsiteX54" fmla="*/ 1150213 w 2726423"/>
              <a:gd name="connsiteY54" fmla="*/ 67759 h 2182125"/>
              <a:gd name="connsiteX55" fmla="*/ 1208014 w 2726423"/>
              <a:gd name="connsiteY55" fmla="*/ 32943 h 2182125"/>
              <a:gd name="connsiteX56" fmla="*/ 1264633 w 2726423"/>
              <a:gd name="connsiteY56" fmla="*/ 260 h 2182125"/>
              <a:gd name="connsiteX57" fmla="*/ 1412697 w 2726423"/>
              <a:gd name="connsiteY57" fmla="*/ 19268 h 2182125"/>
              <a:gd name="connsiteX58" fmla="*/ 1541975 w 2726423"/>
              <a:gd name="connsiteY58" fmla="*/ 48800 h 2182125"/>
              <a:gd name="connsiteX59" fmla="*/ 1657917 w 2726423"/>
              <a:gd name="connsiteY59" fmla="*/ 102577 h 2182125"/>
              <a:gd name="connsiteX60" fmla="*/ 1719744 w 2726423"/>
              <a:gd name="connsiteY60" fmla="*/ 126822 h 2182125"/>
              <a:gd name="connsiteX61" fmla="*/ 1803711 w 2726423"/>
              <a:gd name="connsiteY61" fmla="*/ 202090 h 2182125"/>
              <a:gd name="connsiteX62" fmla="*/ 1870823 w 2726423"/>
              <a:gd name="connsiteY62" fmla="*/ 235568 h 2182125"/>
              <a:gd name="connsiteX63" fmla="*/ 1979413 w 2726423"/>
              <a:gd name="connsiteY63" fmla="*/ 302292 h 2182125"/>
              <a:gd name="connsiteX64" fmla="*/ 2072081 w 2726423"/>
              <a:gd name="connsiteY64" fmla="*/ 361403 h 2182125"/>
              <a:gd name="connsiteX65" fmla="*/ 2172749 w 2726423"/>
              <a:gd name="connsiteY65" fmla="*/ 445604 h 2182125"/>
              <a:gd name="connsiteX66" fmla="*/ 2197916 w 2726423"/>
              <a:gd name="connsiteY66" fmla="*/ 462382 h 2182125"/>
              <a:gd name="connsiteX67" fmla="*/ 2365696 w 2726423"/>
              <a:gd name="connsiteY67" fmla="*/ 579828 h 2182125"/>
              <a:gd name="connsiteX68" fmla="*/ 2491531 w 2726423"/>
              <a:gd name="connsiteY68" fmla="*/ 663718 h 2182125"/>
              <a:gd name="connsiteX69" fmla="*/ 2533476 w 2726423"/>
              <a:gd name="connsiteY69" fmla="*/ 688885 h 2182125"/>
              <a:gd name="connsiteX70" fmla="*/ 2575421 w 2726423"/>
              <a:gd name="connsiteY70" fmla="*/ 714052 h 2182125"/>
              <a:gd name="connsiteX71" fmla="*/ 2600588 w 2726423"/>
              <a:gd name="connsiteY71" fmla="*/ 730830 h 2182125"/>
              <a:gd name="connsiteX72" fmla="*/ 2667700 w 2726423"/>
              <a:gd name="connsiteY72" fmla="*/ 764386 h 2182125"/>
              <a:gd name="connsiteX73" fmla="*/ 2726423 w 2726423"/>
              <a:gd name="connsiteY73" fmla="*/ 797942 h 218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726423" h="2182125">
                <a:moveTo>
                  <a:pt x="0" y="2182125"/>
                </a:moveTo>
                <a:cubicBezTo>
                  <a:pt x="16778" y="2168143"/>
                  <a:pt x="35724" y="2156414"/>
                  <a:pt x="50334" y="2140180"/>
                </a:cubicBezTo>
                <a:cubicBezTo>
                  <a:pt x="67912" y="2120649"/>
                  <a:pt x="76928" y="2097436"/>
                  <a:pt x="83890" y="2073068"/>
                </a:cubicBezTo>
                <a:cubicBezTo>
                  <a:pt x="87057" y="2061982"/>
                  <a:pt x="87737" y="2050109"/>
                  <a:pt x="92279" y="2039512"/>
                </a:cubicBezTo>
                <a:cubicBezTo>
                  <a:pt x="96251" y="2030245"/>
                  <a:pt x="103464" y="2022734"/>
                  <a:pt x="109057" y="2014345"/>
                </a:cubicBezTo>
                <a:cubicBezTo>
                  <a:pt x="135282" y="1909444"/>
                  <a:pt x="101765" y="2039867"/>
                  <a:pt x="125835" y="1955622"/>
                </a:cubicBezTo>
                <a:cubicBezTo>
                  <a:pt x="129419" y="1943079"/>
                  <a:pt x="135908" y="1910308"/>
                  <a:pt x="142613" y="1896899"/>
                </a:cubicBezTo>
                <a:cubicBezTo>
                  <a:pt x="147122" y="1887881"/>
                  <a:pt x="155296" y="1880945"/>
                  <a:pt x="159391" y="1871732"/>
                </a:cubicBezTo>
                <a:cubicBezTo>
                  <a:pt x="166574" y="1855571"/>
                  <a:pt x="166359" y="1836113"/>
                  <a:pt x="176169" y="1821398"/>
                </a:cubicBezTo>
                <a:cubicBezTo>
                  <a:pt x="193018" y="1796125"/>
                  <a:pt x="196954" y="1792475"/>
                  <a:pt x="209725" y="1762676"/>
                </a:cubicBezTo>
                <a:cubicBezTo>
                  <a:pt x="213208" y="1754548"/>
                  <a:pt x="214631" y="1745637"/>
                  <a:pt x="218114" y="1737509"/>
                </a:cubicBezTo>
                <a:cubicBezTo>
                  <a:pt x="223040" y="1726015"/>
                  <a:pt x="229966" y="1715447"/>
                  <a:pt x="234892" y="1703953"/>
                </a:cubicBezTo>
                <a:cubicBezTo>
                  <a:pt x="247619" y="1674256"/>
                  <a:pt x="241822" y="1672949"/>
                  <a:pt x="251670" y="1636841"/>
                </a:cubicBezTo>
                <a:cubicBezTo>
                  <a:pt x="256323" y="1619779"/>
                  <a:pt x="264980" y="1603849"/>
                  <a:pt x="268448" y="1586507"/>
                </a:cubicBezTo>
                <a:cubicBezTo>
                  <a:pt x="271244" y="1572525"/>
                  <a:pt x="272328" y="1558089"/>
                  <a:pt x="276837" y="1544562"/>
                </a:cubicBezTo>
                <a:cubicBezTo>
                  <a:pt x="280792" y="1532698"/>
                  <a:pt x="288689" y="1522500"/>
                  <a:pt x="293615" y="1511006"/>
                </a:cubicBezTo>
                <a:cubicBezTo>
                  <a:pt x="297098" y="1502878"/>
                  <a:pt x="299575" y="1494342"/>
                  <a:pt x="302004" y="1485839"/>
                </a:cubicBezTo>
                <a:cubicBezTo>
                  <a:pt x="305171" y="1474753"/>
                  <a:pt x="307226" y="1463369"/>
                  <a:pt x="310393" y="1452283"/>
                </a:cubicBezTo>
                <a:cubicBezTo>
                  <a:pt x="312822" y="1443780"/>
                  <a:pt x="316353" y="1435619"/>
                  <a:pt x="318782" y="1427116"/>
                </a:cubicBezTo>
                <a:cubicBezTo>
                  <a:pt x="344139" y="1338367"/>
                  <a:pt x="304077" y="1462841"/>
                  <a:pt x="343949" y="1343226"/>
                </a:cubicBezTo>
                <a:lnTo>
                  <a:pt x="352338" y="1318059"/>
                </a:lnTo>
                <a:cubicBezTo>
                  <a:pt x="355134" y="1309670"/>
                  <a:pt x="356772" y="1300801"/>
                  <a:pt x="360727" y="1292892"/>
                </a:cubicBezTo>
                <a:lnTo>
                  <a:pt x="377505" y="1259336"/>
                </a:lnTo>
                <a:cubicBezTo>
                  <a:pt x="380301" y="1245354"/>
                  <a:pt x="382436" y="1231224"/>
                  <a:pt x="385894" y="1217391"/>
                </a:cubicBezTo>
                <a:cubicBezTo>
                  <a:pt x="388039" y="1208812"/>
                  <a:pt x="391854" y="1200727"/>
                  <a:pt x="394283" y="1192224"/>
                </a:cubicBezTo>
                <a:cubicBezTo>
                  <a:pt x="397450" y="1181138"/>
                  <a:pt x="400171" y="1169923"/>
                  <a:pt x="402672" y="1158668"/>
                </a:cubicBezTo>
                <a:cubicBezTo>
                  <a:pt x="418482" y="1087523"/>
                  <a:pt x="401650" y="1144957"/>
                  <a:pt x="427839" y="1066389"/>
                </a:cubicBezTo>
                <a:cubicBezTo>
                  <a:pt x="430635" y="1058000"/>
                  <a:pt x="431323" y="1048580"/>
                  <a:pt x="436228" y="1041222"/>
                </a:cubicBezTo>
                <a:cubicBezTo>
                  <a:pt x="441821" y="1032833"/>
                  <a:pt x="448497" y="1025073"/>
                  <a:pt x="453006" y="1016055"/>
                </a:cubicBezTo>
                <a:cubicBezTo>
                  <a:pt x="469331" y="983405"/>
                  <a:pt x="453657" y="994962"/>
                  <a:pt x="469784" y="957332"/>
                </a:cubicBezTo>
                <a:cubicBezTo>
                  <a:pt x="473756" y="948065"/>
                  <a:pt x="480969" y="940554"/>
                  <a:pt x="486562" y="932165"/>
                </a:cubicBezTo>
                <a:cubicBezTo>
                  <a:pt x="489358" y="920980"/>
                  <a:pt x="489795" y="908921"/>
                  <a:pt x="494951" y="898609"/>
                </a:cubicBezTo>
                <a:cubicBezTo>
                  <a:pt x="503969" y="880573"/>
                  <a:pt x="517322" y="865054"/>
                  <a:pt x="528507" y="848276"/>
                </a:cubicBezTo>
                <a:lnTo>
                  <a:pt x="545285" y="823109"/>
                </a:lnTo>
                <a:cubicBezTo>
                  <a:pt x="550878" y="814720"/>
                  <a:pt x="557554" y="806960"/>
                  <a:pt x="562063" y="797942"/>
                </a:cubicBezTo>
                <a:cubicBezTo>
                  <a:pt x="567656" y="786757"/>
                  <a:pt x="573915" y="775880"/>
                  <a:pt x="578841" y="764386"/>
                </a:cubicBezTo>
                <a:cubicBezTo>
                  <a:pt x="582324" y="756258"/>
                  <a:pt x="583275" y="747128"/>
                  <a:pt x="587230" y="739219"/>
                </a:cubicBezTo>
                <a:cubicBezTo>
                  <a:pt x="629355" y="654969"/>
                  <a:pt x="576664" y="783447"/>
                  <a:pt x="620786" y="680496"/>
                </a:cubicBezTo>
                <a:cubicBezTo>
                  <a:pt x="624269" y="672368"/>
                  <a:pt x="625220" y="663238"/>
                  <a:pt x="629175" y="655329"/>
                </a:cubicBezTo>
                <a:cubicBezTo>
                  <a:pt x="633684" y="646311"/>
                  <a:pt x="641444" y="639180"/>
                  <a:pt x="645953" y="630162"/>
                </a:cubicBezTo>
                <a:cubicBezTo>
                  <a:pt x="649908" y="622253"/>
                  <a:pt x="650048" y="612725"/>
                  <a:pt x="654342" y="604995"/>
                </a:cubicBezTo>
                <a:cubicBezTo>
                  <a:pt x="664135" y="587368"/>
                  <a:pt x="681521" y="573791"/>
                  <a:pt x="687898" y="554661"/>
                </a:cubicBezTo>
                <a:cubicBezTo>
                  <a:pt x="690694" y="546272"/>
                  <a:pt x="693858" y="537997"/>
                  <a:pt x="696287" y="529494"/>
                </a:cubicBezTo>
                <a:cubicBezTo>
                  <a:pt x="699454" y="518408"/>
                  <a:pt x="700134" y="506535"/>
                  <a:pt x="704676" y="495938"/>
                </a:cubicBezTo>
                <a:cubicBezTo>
                  <a:pt x="708648" y="486671"/>
                  <a:pt x="716945" y="479789"/>
                  <a:pt x="721454" y="470771"/>
                </a:cubicBezTo>
                <a:cubicBezTo>
                  <a:pt x="725409" y="462862"/>
                  <a:pt x="725888" y="453513"/>
                  <a:pt x="729843" y="445604"/>
                </a:cubicBezTo>
                <a:cubicBezTo>
                  <a:pt x="734352" y="436586"/>
                  <a:pt x="741619" y="429191"/>
                  <a:pt x="746621" y="420437"/>
                </a:cubicBezTo>
                <a:cubicBezTo>
                  <a:pt x="776066" y="368908"/>
                  <a:pt x="747573" y="402707"/>
                  <a:pt x="788566" y="361714"/>
                </a:cubicBezTo>
                <a:cubicBezTo>
                  <a:pt x="791362" y="353325"/>
                  <a:pt x="773550" y="361560"/>
                  <a:pt x="796955" y="336547"/>
                </a:cubicBezTo>
                <a:cubicBezTo>
                  <a:pt x="820360" y="311534"/>
                  <a:pt x="899635" y="237892"/>
                  <a:pt x="928996" y="211634"/>
                </a:cubicBezTo>
                <a:cubicBezTo>
                  <a:pt x="958357" y="185376"/>
                  <a:pt x="957380" y="190393"/>
                  <a:pt x="973123" y="178998"/>
                </a:cubicBezTo>
                <a:cubicBezTo>
                  <a:pt x="988866" y="167603"/>
                  <a:pt x="1009322" y="154293"/>
                  <a:pt x="1023457" y="143261"/>
                </a:cubicBezTo>
                <a:cubicBezTo>
                  <a:pt x="1037592" y="132229"/>
                  <a:pt x="994677" y="133894"/>
                  <a:pt x="1057935" y="112808"/>
                </a:cubicBezTo>
                <a:cubicBezTo>
                  <a:pt x="1132460" y="56914"/>
                  <a:pt x="1083239" y="86760"/>
                  <a:pt x="1098619" y="79252"/>
                </a:cubicBezTo>
                <a:cubicBezTo>
                  <a:pt x="1113999" y="71744"/>
                  <a:pt x="1131981" y="75477"/>
                  <a:pt x="1150213" y="67759"/>
                </a:cubicBezTo>
                <a:cubicBezTo>
                  <a:pt x="1168446" y="60041"/>
                  <a:pt x="1188944" y="44193"/>
                  <a:pt x="1208014" y="32943"/>
                </a:cubicBezTo>
                <a:cubicBezTo>
                  <a:pt x="1227084" y="21693"/>
                  <a:pt x="1230519" y="2539"/>
                  <a:pt x="1264633" y="260"/>
                </a:cubicBezTo>
                <a:cubicBezTo>
                  <a:pt x="1298747" y="-2019"/>
                  <a:pt x="1366473" y="11178"/>
                  <a:pt x="1412697" y="19268"/>
                </a:cubicBezTo>
                <a:cubicBezTo>
                  <a:pt x="1458921" y="27358"/>
                  <a:pt x="1501105" y="34915"/>
                  <a:pt x="1541975" y="48800"/>
                </a:cubicBezTo>
                <a:cubicBezTo>
                  <a:pt x="1582845" y="62685"/>
                  <a:pt x="1628289" y="89573"/>
                  <a:pt x="1657917" y="102577"/>
                </a:cubicBezTo>
                <a:cubicBezTo>
                  <a:pt x="1687545" y="115581"/>
                  <a:pt x="1697373" y="124026"/>
                  <a:pt x="1719744" y="126822"/>
                </a:cubicBezTo>
                <a:cubicBezTo>
                  <a:pt x="1744924" y="140765"/>
                  <a:pt x="1778531" y="183966"/>
                  <a:pt x="1803711" y="202090"/>
                </a:cubicBezTo>
                <a:cubicBezTo>
                  <a:pt x="1828891" y="220214"/>
                  <a:pt x="1828670" y="221517"/>
                  <a:pt x="1870823" y="235568"/>
                </a:cubicBezTo>
                <a:cubicBezTo>
                  <a:pt x="1900107" y="252268"/>
                  <a:pt x="1945870" y="281320"/>
                  <a:pt x="1979413" y="302292"/>
                </a:cubicBezTo>
                <a:cubicBezTo>
                  <a:pt x="2012956" y="323265"/>
                  <a:pt x="2039858" y="337518"/>
                  <a:pt x="2072081" y="361403"/>
                </a:cubicBezTo>
                <a:cubicBezTo>
                  <a:pt x="2104304" y="385288"/>
                  <a:pt x="2151776" y="428774"/>
                  <a:pt x="2172749" y="445604"/>
                </a:cubicBezTo>
                <a:cubicBezTo>
                  <a:pt x="2193722" y="462434"/>
                  <a:pt x="2165758" y="440011"/>
                  <a:pt x="2197916" y="462382"/>
                </a:cubicBezTo>
                <a:lnTo>
                  <a:pt x="2365696" y="579828"/>
                </a:lnTo>
                <a:cubicBezTo>
                  <a:pt x="2414632" y="613384"/>
                  <a:pt x="2431610" y="626267"/>
                  <a:pt x="2491531" y="663718"/>
                </a:cubicBezTo>
                <a:cubicBezTo>
                  <a:pt x="2505358" y="672360"/>
                  <a:pt x="2519494" y="680496"/>
                  <a:pt x="2533476" y="688885"/>
                </a:cubicBezTo>
                <a:cubicBezTo>
                  <a:pt x="2547458" y="697274"/>
                  <a:pt x="2561854" y="705007"/>
                  <a:pt x="2575421" y="714052"/>
                </a:cubicBezTo>
                <a:cubicBezTo>
                  <a:pt x="2583810" y="719645"/>
                  <a:pt x="2591737" y="726002"/>
                  <a:pt x="2600588" y="730830"/>
                </a:cubicBezTo>
                <a:cubicBezTo>
                  <a:pt x="2622545" y="742807"/>
                  <a:pt x="2645631" y="752616"/>
                  <a:pt x="2667700" y="764386"/>
                </a:cubicBezTo>
                <a:cubicBezTo>
                  <a:pt x="2687592" y="774995"/>
                  <a:pt x="2706258" y="787860"/>
                  <a:pt x="2726423" y="79794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1655797" y="2125210"/>
            <a:ext cx="249451" cy="245284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16200000">
            <a:off x="3131142" y="2913951"/>
            <a:ext cx="274320" cy="182880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5192877" y="3931410"/>
            <a:ext cx="0" cy="219456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 flipH="1" flipV="1">
            <a:off x="2032885" y="2781475"/>
            <a:ext cx="1371600" cy="640080"/>
          </a:xfrm>
          <a:prstGeom prst="bentConnector4">
            <a:avLst>
              <a:gd name="adj1" fmla="val 12262"/>
              <a:gd name="adj2" fmla="val 609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322444" y="4580389"/>
            <a:ext cx="329184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398644" y="1515377"/>
                <a:ext cx="6129754" cy="821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1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𝑐𝑙𝑎𝑠𝑠𝑖𝑓𝑖𝑒𝑟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𝑝𝑟𝑒𝑑𝑖𝑐𝑡𝑒𝑑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𝐴𝑐𝑡𝑢𝑎𝑙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𝑐𝑜𝑛𝑣𝑒𝑟𝑡𝑒𝑑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</m:oMath>
                  </m:oMathPara>
                </a14:m>
                <a:endParaRPr lang="en-US" sz="12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sz="11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1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𝑐𝑙𝑎𝑠𝑠𝑖𝑓𝑖𝑒𝑟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𝑝𝑟𝑒𝑑𝑖𝑐𝑡𝑒𝑑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𝐴𝑐𝑡𝑢𝑎𝑙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𝑛𝑜𝑡</m:t>
                                      </m:r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𝑐𝑜𝑛𝑣𝑒𝑟𝑡𝑒𝑑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11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44" y="1515377"/>
                <a:ext cx="6129754" cy="821507"/>
              </a:xfrm>
              <a:prstGeom prst="rect">
                <a:avLst/>
              </a:prstGeom>
              <a:blipFill rotWithShape="1">
                <a:blip r:embed="rId2"/>
                <a:stretch>
                  <a:fillRect t="-76866" b="-10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2665431" y="153170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Profit = 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3861044" y="2360369"/>
            <a:ext cx="2824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 smtClean="0"/>
              <a:t>n: Number of Leads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 smtClean="0"/>
              <a:t>R: Estimated Revenue of converted Lead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 smtClean="0"/>
              <a:t>C1: Cost of a converted Lead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i="1" dirty="0" smtClean="0"/>
              <a:t>C2: Cost of a non-converted Lead</a:t>
            </a:r>
            <a:endParaRPr lang="en-US" sz="1050" i="1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346620" y="5190304"/>
            <a:ext cx="0" cy="914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8434" y="606275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100%</a:t>
            </a:r>
            <a:endParaRPr lang="en-US" sz="1400" b="1" dirty="0"/>
          </a:p>
        </p:txBody>
      </p:sp>
      <p:sp>
        <p:nvSpPr>
          <p:cNvPr id="36" name="Freeform 35"/>
          <p:cNvSpPr/>
          <p:nvPr/>
        </p:nvSpPr>
        <p:spPr>
          <a:xfrm>
            <a:off x="2333075" y="4050304"/>
            <a:ext cx="3955312" cy="2014227"/>
          </a:xfrm>
          <a:custGeom>
            <a:avLst/>
            <a:gdLst>
              <a:gd name="connsiteX0" fmla="*/ 0 w 4284920"/>
              <a:gd name="connsiteY0" fmla="*/ 2435564 h 2435564"/>
              <a:gd name="connsiteX1" fmla="*/ 31897 w 4284920"/>
              <a:gd name="connsiteY1" fmla="*/ 2382401 h 2435564"/>
              <a:gd name="connsiteX2" fmla="*/ 53162 w 4284920"/>
              <a:gd name="connsiteY2" fmla="*/ 2350504 h 2435564"/>
              <a:gd name="connsiteX3" fmla="*/ 63795 w 4284920"/>
              <a:gd name="connsiteY3" fmla="*/ 2318606 h 2435564"/>
              <a:gd name="connsiteX4" fmla="*/ 74427 w 4284920"/>
              <a:gd name="connsiteY4" fmla="*/ 2244178 h 2435564"/>
              <a:gd name="connsiteX5" fmla="*/ 85060 w 4284920"/>
              <a:gd name="connsiteY5" fmla="*/ 2191015 h 2435564"/>
              <a:gd name="connsiteX6" fmla="*/ 95693 w 4284920"/>
              <a:gd name="connsiteY6" fmla="*/ 2095322 h 2435564"/>
              <a:gd name="connsiteX7" fmla="*/ 106325 w 4284920"/>
              <a:gd name="connsiteY7" fmla="*/ 2063425 h 2435564"/>
              <a:gd name="connsiteX8" fmla="*/ 127590 w 4284920"/>
              <a:gd name="connsiteY8" fmla="*/ 1946466 h 2435564"/>
              <a:gd name="connsiteX9" fmla="*/ 159488 w 4284920"/>
              <a:gd name="connsiteY9" fmla="*/ 1840141 h 2435564"/>
              <a:gd name="connsiteX10" fmla="*/ 170120 w 4284920"/>
              <a:gd name="connsiteY10" fmla="*/ 1776345 h 2435564"/>
              <a:gd name="connsiteX11" fmla="*/ 191386 w 4284920"/>
              <a:gd name="connsiteY11" fmla="*/ 1670020 h 2435564"/>
              <a:gd name="connsiteX12" fmla="*/ 202018 w 4284920"/>
              <a:gd name="connsiteY12" fmla="*/ 1616857 h 2435564"/>
              <a:gd name="connsiteX13" fmla="*/ 212651 w 4284920"/>
              <a:gd name="connsiteY13" fmla="*/ 1563694 h 2435564"/>
              <a:gd name="connsiteX14" fmla="*/ 244548 w 4284920"/>
              <a:gd name="connsiteY14" fmla="*/ 1340411 h 2435564"/>
              <a:gd name="connsiteX15" fmla="*/ 255181 w 4284920"/>
              <a:gd name="connsiteY15" fmla="*/ 1308513 h 2435564"/>
              <a:gd name="connsiteX16" fmla="*/ 265814 w 4284920"/>
              <a:gd name="connsiteY16" fmla="*/ 1255350 h 2435564"/>
              <a:gd name="connsiteX17" fmla="*/ 287079 w 4284920"/>
              <a:gd name="connsiteY17" fmla="*/ 1212820 h 2435564"/>
              <a:gd name="connsiteX18" fmla="*/ 297711 w 4284920"/>
              <a:gd name="connsiteY18" fmla="*/ 1180922 h 2435564"/>
              <a:gd name="connsiteX19" fmla="*/ 318976 w 4284920"/>
              <a:gd name="connsiteY19" fmla="*/ 1149025 h 2435564"/>
              <a:gd name="connsiteX20" fmla="*/ 340241 w 4284920"/>
              <a:gd name="connsiteY20" fmla="*/ 1085229 h 2435564"/>
              <a:gd name="connsiteX21" fmla="*/ 350874 w 4284920"/>
              <a:gd name="connsiteY21" fmla="*/ 1053332 h 2435564"/>
              <a:gd name="connsiteX22" fmla="*/ 372139 w 4284920"/>
              <a:gd name="connsiteY22" fmla="*/ 1032066 h 2435564"/>
              <a:gd name="connsiteX23" fmla="*/ 414669 w 4284920"/>
              <a:gd name="connsiteY23" fmla="*/ 957639 h 2435564"/>
              <a:gd name="connsiteX24" fmla="*/ 435934 w 4284920"/>
              <a:gd name="connsiteY24" fmla="*/ 925741 h 2435564"/>
              <a:gd name="connsiteX25" fmla="*/ 467832 w 4284920"/>
              <a:gd name="connsiteY25" fmla="*/ 819415 h 2435564"/>
              <a:gd name="connsiteX26" fmla="*/ 499730 w 4284920"/>
              <a:gd name="connsiteY26" fmla="*/ 776885 h 2435564"/>
              <a:gd name="connsiteX27" fmla="*/ 542260 w 4284920"/>
              <a:gd name="connsiteY27" fmla="*/ 691825 h 2435564"/>
              <a:gd name="connsiteX28" fmla="*/ 584790 w 4284920"/>
              <a:gd name="connsiteY28" fmla="*/ 617397 h 2435564"/>
              <a:gd name="connsiteX29" fmla="*/ 616688 w 4284920"/>
              <a:gd name="connsiteY29" fmla="*/ 596132 h 2435564"/>
              <a:gd name="connsiteX30" fmla="*/ 627320 w 4284920"/>
              <a:gd name="connsiteY30" fmla="*/ 564234 h 2435564"/>
              <a:gd name="connsiteX31" fmla="*/ 680483 w 4284920"/>
              <a:gd name="connsiteY31" fmla="*/ 521704 h 2435564"/>
              <a:gd name="connsiteX32" fmla="*/ 744279 w 4284920"/>
              <a:gd name="connsiteY32" fmla="*/ 468541 h 2435564"/>
              <a:gd name="connsiteX33" fmla="*/ 765544 w 4284920"/>
              <a:gd name="connsiteY33" fmla="*/ 436643 h 2435564"/>
              <a:gd name="connsiteX34" fmla="*/ 797441 w 4284920"/>
              <a:gd name="connsiteY34" fmla="*/ 415378 h 2435564"/>
              <a:gd name="connsiteX35" fmla="*/ 818707 w 4284920"/>
              <a:gd name="connsiteY35" fmla="*/ 394113 h 2435564"/>
              <a:gd name="connsiteX36" fmla="*/ 850604 w 4284920"/>
              <a:gd name="connsiteY36" fmla="*/ 372848 h 2435564"/>
              <a:gd name="connsiteX37" fmla="*/ 914400 w 4284920"/>
              <a:gd name="connsiteY37" fmla="*/ 330318 h 2435564"/>
              <a:gd name="connsiteX38" fmla="*/ 946297 w 4284920"/>
              <a:gd name="connsiteY38" fmla="*/ 309052 h 2435564"/>
              <a:gd name="connsiteX39" fmla="*/ 1020725 w 4284920"/>
              <a:gd name="connsiteY39" fmla="*/ 277155 h 2435564"/>
              <a:gd name="connsiteX40" fmla="*/ 1052623 w 4284920"/>
              <a:gd name="connsiteY40" fmla="*/ 255890 h 2435564"/>
              <a:gd name="connsiteX41" fmla="*/ 1084520 w 4284920"/>
              <a:gd name="connsiteY41" fmla="*/ 245257 h 2435564"/>
              <a:gd name="connsiteX42" fmla="*/ 1148316 w 4284920"/>
              <a:gd name="connsiteY42" fmla="*/ 213359 h 2435564"/>
              <a:gd name="connsiteX43" fmla="*/ 1190846 w 4284920"/>
              <a:gd name="connsiteY43" fmla="*/ 202727 h 2435564"/>
              <a:gd name="connsiteX44" fmla="*/ 1265274 w 4284920"/>
              <a:gd name="connsiteY44" fmla="*/ 181462 h 2435564"/>
              <a:gd name="connsiteX45" fmla="*/ 1403497 w 4284920"/>
              <a:gd name="connsiteY45" fmla="*/ 160197 h 2435564"/>
              <a:gd name="connsiteX46" fmla="*/ 1456660 w 4284920"/>
              <a:gd name="connsiteY46" fmla="*/ 149564 h 2435564"/>
              <a:gd name="connsiteX47" fmla="*/ 1765004 w 4284920"/>
              <a:gd name="connsiteY47" fmla="*/ 128299 h 2435564"/>
              <a:gd name="connsiteX48" fmla="*/ 1818167 w 4284920"/>
              <a:gd name="connsiteY48" fmla="*/ 117666 h 2435564"/>
              <a:gd name="connsiteX49" fmla="*/ 1913860 w 4284920"/>
              <a:gd name="connsiteY49" fmla="*/ 107034 h 2435564"/>
              <a:gd name="connsiteX50" fmla="*/ 1967023 w 4284920"/>
              <a:gd name="connsiteY50" fmla="*/ 96401 h 2435564"/>
              <a:gd name="connsiteX51" fmla="*/ 2052083 w 4284920"/>
              <a:gd name="connsiteY51" fmla="*/ 85769 h 2435564"/>
              <a:gd name="connsiteX52" fmla="*/ 2169041 w 4284920"/>
              <a:gd name="connsiteY52" fmla="*/ 64504 h 2435564"/>
              <a:gd name="connsiteX53" fmla="*/ 2658139 w 4284920"/>
              <a:gd name="connsiteY53" fmla="*/ 43239 h 2435564"/>
              <a:gd name="connsiteX54" fmla="*/ 2775097 w 4284920"/>
              <a:gd name="connsiteY54" fmla="*/ 32606 h 2435564"/>
              <a:gd name="connsiteX55" fmla="*/ 2838893 w 4284920"/>
              <a:gd name="connsiteY55" fmla="*/ 21973 h 2435564"/>
              <a:gd name="connsiteX56" fmla="*/ 2977116 w 4284920"/>
              <a:gd name="connsiteY56" fmla="*/ 11341 h 2435564"/>
              <a:gd name="connsiteX57" fmla="*/ 3168502 w 4284920"/>
              <a:gd name="connsiteY57" fmla="*/ 21973 h 2435564"/>
              <a:gd name="connsiteX58" fmla="*/ 3274827 w 4284920"/>
              <a:gd name="connsiteY58" fmla="*/ 32606 h 2435564"/>
              <a:gd name="connsiteX59" fmla="*/ 3413051 w 4284920"/>
              <a:gd name="connsiteY59" fmla="*/ 43239 h 2435564"/>
              <a:gd name="connsiteX60" fmla="*/ 3987209 w 4284920"/>
              <a:gd name="connsiteY60" fmla="*/ 21973 h 2435564"/>
              <a:gd name="connsiteX61" fmla="*/ 4189227 w 4284920"/>
              <a:gd name="connsiteY61" fmla="*/ 708 h 2435564"/>
              <a:gd name="connsiteX62" fmla="*/ 4284920 w 4284920"/>
              <a:gd name="connsiteY62" fmla="*/ 708 h 2435564"/>
              <a:gd name="connsiteX0" fmla="*/ 0 w 4284920"/>
              <a:gd name="connsiteY0" fmla="*/ 2434856 h 2434856"/>
              <a:gd name="connsiteX1" fmla="*/ 31897 w 4284920"/>
              <a:gd name="connsiteY1" fmla="*/ 2381693 h 2434856"/>
              <a:gd name="connsiteX2" fmla="*/ 53162 w 4284920"/>
              <a:gd name="connsiteY2" fmla="*/ 2349796 h 2434856"/>
              <a:gd name="connsiteX3" fmla="*/ 63795 w 4284920"/>
              <a:gd name="connsiteY3" fmla="*/ 2317898 h 2434856"/>
              <a:gd name="connsiteX4" fmla="*/ 74427 w 4284920"/>
              <a:gd name="connsiteY4" fmla="*/ 2243470 h 2434856"/>
              <a:gd name="connsiteX5" fmla="*/ 85060 w 4284920"/>
              <a:gd name="connsiteY5" fmla="*/ 2190307 h 2434856"/>
              <a:gd name="connsiteX6" fmla="*/ 95693 w 4284920"/>
              <a:gd name="connsiteY6" fmla="*/ 2094614 h 2434856"/>
              <a:gd name="connsiteX7" fmla="*/ 106325 w 4284920"/>
              <a:gd name="connsiteY7" fmla="*/ 2062717 h 2434856"/>
              <a:gd name="connsiteX8" fmla="*/ 127590 w 4284920"/>
              <a:gd name="connsiteY8" fmla="*/ 1945758 h 2434856"/>
              <a:gd name="connsiteX9" fmla="*/ 159488 w 4284920"/>
              <a:gd name="connsiteY9" fmla="*/ 1839433 h 2434856"/>
              <a:gd name="connsiteX10" fmla="*/ 170120 w 4284920"/>
              <a:gd name="connsiteY10" fmla="*/ 1775637 h 2434856"/>
              <a:gd name="connsiteX11" fmla="*/ 191386 w 4284920"/>
              <a:gd name="connsiteY11" fmla="*/ 1669312 h 2434856"/>
              <a:gd name="connsiteX12" fmla="*/ 202018 w 4284920"/>
              <a:gd name="connsiteY12" fmla="*/ 1616149 h 2434856"/>
              <a:gd name="connsiteX13" fmla="*/ 212651 w 4284920"/>
              <a:gd name="connsiteY13" fmla="*/ 1562986 h 2434856"/>
              <a:gd name="connsiteX14" fmla="*/ 244548 w 4284920"/>
              <a:gd name="connsiteY14" fmla="*/ 1339703 h 2434856"/>
              <a:gd name="connsiteX15" fmla="*/ 255181 w 4284920"/>
              <a:gd name="connsiteY15" fmla="*/ 1307805 h 2434856"/>
              <a:gd name="connsiteX16" fmla="*/ 265814 w 4284920"/>
              <a:gd name="connsiteY16" fmla="*/ 1254642 h 2434856"/>
              <a:gd name="connsiteX17" fmla="*/ 287079 w 4284920"/>
              <a:gd name="connsiteY17" fmla="*/ 1212112 h 2434856"/>
              <a:gd name="connsiteX18" fmla="*/ 297711 w 4284920"/>
              <a:gd name="connsiteY18" fmla="*/ 1180214 h 2434856"/>
              <a:gd name="connsiteX19" fmla="*/ 318976 w 4284920"/>
              <a:gd name="connsiteY19" fmla="*/ 1148317 h 2434856"/>
              <a:gd name="connsiteX20" fmla="*/ 340241 w 4284920"/>
              <a:gd name="connsiteY20" fmla="*/ 1084521 h 2434856"/>
              <a:gd name="connsiteX21" fmla="*/ 350874 w 4284920"/>
              <a:gd name="connsiteY21" fmla="*/ 1052624 h 2434856"/>
              <a:gd name="connsiteX22" fmla="*/ 372139 w 4284920"/>
              <a:gd name="connsiteY22" fmla="*/ 1031358 h 2434856"/>
              <a:gd name="connsiteX23" fmla="*/ 414669 w 4284920"/>
              <a:gd name="connsiteY23" fmla="*/ 956931 h 2434856"/>
              <a:gd name="connsiteX24" fmla="*/ 435934 w 4284920"/>
              <a:gd name="connsiteY24" fmla="*/ 925033 h 2434856"/>
              <a:gd name="connsiteX25" fmla="*/ 467832 w 4284920"/>
              <a:gd name="connsiteY25" fmla="*/ 818707 h 2434856"/>
              <a:gd name="connsiteX26" fmla="*/ 499730 w 4284920"/>
              <a:gd name="connsiteY26" fmla="*/ 776177 h 2434856"/>
              <a:gd name="connsiteX27" fmla="*/ 542260 w 4284920"/>
              <a:gd name="connsiteY27" fmla="*/ 691117 h 2434856"/>
              <a:gd name="connsiteX28" fmla="*/ 584790 w 4284920"/>
              <a:gd name="connsiteY28" fmla="*/ 616689 h 2434856"/>
              <a:gd name="connsiteX29" fmla="*/ 616688 w 4284920"/>
              <a:gd name="connsiteY29" fmla="*/ 595424 h 2434856"/>
              <a:gd name="connsiteX30" fmla="*/ 627320 w 4284920"/>
              <a:gd name="connsiteY30" fmla="*/ 563526 h 2434856"/>
              <a:gd name="connsiteX31" fmla="*/ 680483 w 4284920"/>
              <a:gd name="connsiteY31" fmla="*/ 520996 h 2434856"/>
              <a:gd name="connsiteX32" fmla="*/ 744279 w 4284920"/>
              <a:gd name="connsiteY32" fmla="*/ 467833 h 2434856"/>
              <a:gd name="connsiteX33" fmla="*/ 765544 w 4284920"/>
              <a:gd name="connsiteY33" fmla="*/ 435935 h 2434856"/>
              <a:gd name="connsiteX34" fmla="*/ 797441 w 4284920"/>
              <a:gd name="connsiteY34" fmla="*/ 414670 h 2434856"/>
              <a:gd name="connsiteX35" fmla="*/ 818707 w 4284920"/>
              <a:gd name="connsiteY35" fmla="*/ 393405 h 2434856"/>
              <a:gd name="connsiteX36" fmla="*/ 850604 w 4284920"/>
              <a:gd name="connsiteY36" fmla="*/ 372140 h 2434856"/>
              <a:gd name="connsiteX37" fmla="*/ 914400 w 4284920"/>
              <a:gd name="connsiteY37" fmla="*/ 329610 h 2434856"/>
              <a:gd name="connsiteX38" fmla="*/ 946297 w 4284920"/>
              <a:gd name="connsiteY38" fmla="*/ 308344 h 2434856"/>
              <a:gd name="connsiteX39" fmla="*/ 1020725 w 4284920"/>
              <a:gd name="connsiteY39" fmla="*/ 276447 h 2434856"/>
              <a:gd name="connsiteX40" fmla="*/ 1052623 w 4284920"/>
              <a:gd name="connsiteY40" fmla="*/ 255182 h 2434856"/>
              <a:gd name="connsiteX41" fmla="*/ 1084520 w 4284920"/>
              <a:gd name="connsiteY41" fmla="*/ 244549 h 2434856"/>
              <a:gd name="connsiteX42" fmla="*/ 1148316 w 4284920"/>
              <a:gd name="connsiteY42" fmla="*/ 212651 h 2434856"/>
              <a:gd name="connsiteX43" fmla="*/ 1190846 w 4284920"/>
              <a:gd name="connsiteY43" fmla="*/ 202019 h 2434856"/>
              <a:gd name="connsiteX44" fmla="*/ 1265274 w 4284920"/>
              <a:gd name="connsiteY44" fmla="*/ 180754 h 2434856"/>
              <a:gd name="connsiteX45" fmla="*/ 1403497 w 4284920"/>
              <a:gd name="connsiteY45" fmla="*/ 159489 h 2434856"/>
              <a:gd name="connsiteX46" fmla="*/ 1456660 w 4284920"/>
              <a:gd name="connsiteY46" fmla="*/ 148856 h 2434856"/>
              <a:gd name="connsiteX47" fmla="*/ 1765004 w 4284920"/>
              <a:gd name="connsiteY47" fmla="*/ 127591 h 2434856"/>
              <a:gd name="connsiteX48" fmla="*/ 1818167 w 4284920"/>
              <a:gd name="connsiteY48" fmla="*/ 116958 h 2434856"/>
              <a:gd name="connsiteX49" fmla="*/ 1913860 w 4284920"/>
              <a:gd name="connsiteY49" fmla="*/ 106326 h 2434856"/>
              <a:gd name="connsiteX50" fmla="*/ 1967023 w 4284920"/>
              <a:gd name="connsiteY50" fmla="*/ 95693 h 2434856"/>
              <a:gd name="connsiteX51" fmla="*/ 2052083 w 4284920"/>
              <a:gd name="connsiteY51" fmla="*/ 85061 h 2434856"/>
              <a:gd name="connsiteX52" fmla="*/ 2169041 w 4284920"/>
              <a:gd name="connsiteY52" fmla="*/ 63796 h 2434856"/>
              <a:gd name="connsiteX53" fmla="*/ 2658139 w 4284920"/>
              <a:gd name="connsiteY53" fmla="*/ 42531 h 2434856"/>
              <a:gd name="connsiteX54" fmla="*/ 2775097 w 4284920"/>
              <a:gd name="connsiteY54" fmla="*/ 31898 h 2434856"/>
              <a:gd name="connsiteX55" fmla="*/ 2838893 w 4284920"/>
              <a:gd name="connsiteY55" fmla="*/ 21265 h 2434856"/>
              <a:gd name="connsiteX56" fmla="*/ 2977116 w 4284920"/>
              <a:gd name="connsiteY56" fmla="*/ 10633 h 2434856"/>
              <a:gd name="connsiteX57" fmla="*/ 3168502 w 4284920"/>
              <a:gd name="connsiteY57" fmla="*/ 21265 h 2434856"/>
              <a:gd name="connsiteX58" fmla="*/ 3274827 w 4284920"/>
              <a:gd name="connsiteY58" fmla="*/ 31898 h 2434856"/>
              <a:gd name="connsiteX59" fmla="*/ 3413051 w 4284920"/>
              <a:gd name="connsiteY59" fmla="*/ 42531 h 2434856"/>
              <a:gd name="connsiteX60" fmla="*/ 3987209 w 4284920"/>
              <a:gd name="connsiteY60" fmla="*/ 21265 h 2434856"/>
              <a:gd name="connsiteX61" fmla="*/ 4284920 w 4284920"/>
              <a:gd name="connsiteY61" fmla="*/ 0 h 2434856"/>
              <a:gd name="connsiteX0" fmla="*/ 0 w 3987209"/>
              <a:gd name="connsiteY0" fmla="*/ 2424224 h 2424224"/>
              <a:gd name="connsiteX1" fmla="*/ 31897 w 3987209"/>
              <a:gd name="connsiteY1" fmla="*/ 2371061 h 2424224"/>
              <a:gd name="connsiteX2" fmla="*/ 53162 w 3987209"/>
              <a:gd name="connsiteY2" fmla="*/ 2339164 h 2424224"/>
              <a:gd name="connsiteX3" fmla="*/ 63795 w 3987209"/>
              <a:gd name="connsiteY3" fmla="*/ 2307266 h 2424224"/>
              <a:gd name="connsiteX4" fmla="*/ 74427 w 3987209"/>
              <a:gd name="connsiteY4" fmla="*/ 2232838 h 2424224"/>
              <a:gd name="connsiteX5" fmla="*/ 85060 w 3987209"/>
              <a:gd name="connsiteY5" fmla="*/ 2179675 h 2424224"/>
              <a:gd name="connsiteX6" fmla="*/ 95693 w 3987209"/>
              <a:gd name="connsiteY6" fmla="*/ 2083982 h 2424224"/>
              <a:gd name="connsiteX7" fmla="*/ 106325 w 3987209"/>
              <a:gd name="connsiteY7" fmla="*/ 2052085 h 2424224"/>
              <a:gd name="connsiteX8" fmla="*/ 127590 w 3987209"/>
              <a:gd name="connsiteY8" fmla="*/ 1935126 h 2424224"/>
              <a:gd name="connsiteX9" fmla="*/ 159488 w 3987209"/>
              <a:gd name="connsiteY9" fmla="*/ 1828801 h 2424224"/>
              <a:gd name="connsiteX10" fmla="*/ 170120 w 3987209"/>
              <a:gd name="connsiteY10" fmla="*/ 1765005 h 2424224"/>
              <a:gd name="connsiteX11" fmla="*/ 191386 w 3987209"/>
              <a:gd name="connsiteY11" fmla="*/ 1658680 h 2424224"/>
              <a:gd name="connsiteX12" fmla="*/ 202018 w 3987209"/>
              <a:gd name="connsiteY12" fmla="*/ 1605517 h 2424224"/>
              <a:gd name="connsiteX13" fmla="*/ 212651 w 3987209"/>
              <a:gd name="connsiteY13" fmla="*/ 1552354 h 2424224"/>
              <a:gd name="connsiteX14" fmla="*/ 244548 w 3987209"/>
              <a:gd name="connsiteY14" fmla="*/ 1329071 h 2424224"/>
              <a:gd name="connsiteX15" fmla="*/ 255181 w 3987209"/>
              <a:gd name="connsiteY15" fmla="*/ 1297173 h 2424224"/>
              <a:gd name="connsiteX16" fmla="*/ 265814 w 3987209"/>
              <a:gd name="connsiteY16" fmla="*/ 1244010 h 2424224"/>
              <a:gd name="connsiteX17" fmla="*/ 287079 w 3987209"/>
              <a:gd name="connsiteY17" fmla="*/ 1201480 h 2424224"/>
              <a:gd name="connsiteX18" fmla="*/ 297711 w 3987209"/>
              <a:gd name="connsiteY18" fmla="*/ 1169582 h 2424224"/>
              <a:gd name="connsiteX19" fmla="*/ 318976 w 3987209"/>
              <a:gd name="connsiteY19" fmla="*/ 1137685 h 2424224"/>
              <a:gd name="connsiteX20" fmla="*/ 340241 w 3987209"/>
              <a:gd name="connsiteY20" fmla="*/ 1073889 h 2424224"/>
              <a:gd name="connsiteX21" fmla="*/ 350874 w 3987209"/>
              <a:gd name="connsiteY21" fmla="*/ 1041992 h 2424224"/>
              <a:gd name="connsiteX22" fmla="*/ 372139 w 3987209"/>
              <a:gd name="connsiteY22" fmla="*/ 1020726 h 2424224"/>
              <a:gd name="connsiteX23" fmla="*/ 414669 w 3987209"/>
              <a:gd name="connsiteY23" fmla="*/ 946299 h 2424224"/>
              <a:gd name="connsiteX24" fmla="*/ 435934 w 3987209"/>
              <a:gd name="connsiteY24" fmla="*/ 914401 h 2424224"/>
              <a:gd name="connsiteX25" fmla="*/ 467832 w 3987209"/>
              <a:gd name="connsiteY25" fmla="*/ 808075 h 2424224"/>
              <a:gd name="connsiteX26" fmla="*/ 499730 w 3987209"/>
              <a:gd name="connsiteY26" fmla="*/ 765545 h 2424224"/>
              <a:gd name="connsiteX27" fmla="*/ 542260 w 3987209"/>
              <a:gd name="connsiteY27" fmla="*/ 680485 h 2424224"/>
              <a:gd name="connsiteX28" fmla="*/ 584790 w 3987209"/>
              <a:gd name="connsiteY28" fmla="*/ 606057 h 2424224"/>
              <a:gd name="connsiteX29" fmla="*/ 616688 w 3987209"/>
              <a:gd name="connsiteY29" fmla="*/ 584792 h 2424224"/>
              <a:gd name="connsiteX30" fmla="*/ 627320 w 3987209"/>
              <a:gd name="connsiteY30" fmla="*/ 552894 h 2424224"/>
              <a:gd name="connsiteX31" fmla="*/ 680483 w 3987209"/>
              <a:gd name="connsiteY31" fmla="*/ 510364 h 2424224"/>
              <a:gd name="connsiteX32" fmla="*/ 744279 w 3987209"/>
              <a:gd name="connsiteY32" fmla="*/ 457201 h 2424224"/>
              <a:gd name="connsiteX33" fmla="*/ 765544 w 3987209"/>
              <a:gd name="connsiteY33" fmla="*/ 425303 h 2424224"/>
              <a:gd name="connsiteX34" fmla="*/ 797441 w 3987209"/>
              <a:gd name="connsiteY34" fmla="*/ 404038 h 2424224"/>
              <a:gd name="connsiteX35" fmla="*/ 818707 w 3987209"/>
              <a:gd name="connsiteY35" fmla="*/ 382773 h 2424224"/>
              <a:gd name="connsiteX36" fmla="*/ 850604 w 3987209"/>
              <a:gd name="connsiteY36" fmla="*/ 361508 h 2424224"/>
              <a:gd name="connsiteX37" fmla="*/ 914400 w 3987209"/>
              <a:gd name="connsiteY37" fmla="*/ 318978 h 2424224"/>
              <a:gd name="connsiteX38" fmla="*/ 946297 w 3987209"/>
              <a:gd name="connsiteY38" fmla="*/ 297712 h 2424224"/>
              <a:gd name="connsiteX39" fmla="*/ 1020725 w 3987209"/>
              <a:gd name="connsiteY39" fmla="*/ 265815 h 2424224"/>
              <a:gd name="connsiteX40" fmla="*/ 1052623 w 3987209"/>
              <a:gd name="connsiteY40" fmla="*/ 244550 h 2424224"/>
              <a:gd name="connsiteX41" fmla="*/ 1084520 w 3987209"/>
              <a:gd name="connsiteY41" fmla="*/ 233917 h 2424224"/>
              <a:gd name="connsiteX42" fmla="*/ 1148316 w 3987209"/>
              <a:gd name="connsiteY42" fmla="*/ 202019 h 2424224"/>
              <a:gd name="connsiteX43" fmla="*/ 1190846 w 3987209"/>
              <a:gd name="connsiteY43" fmla="*/ 191387 h 2424224"/>
              <a:gd name="connsiteX44" fmla="*/ 1265274 w 3987209"/>
              <a:gd name="connsiteY44" fmla="*/ 170122 h 2424224"/>
              <a:gd name="connsiteX45" fmla="*/ 1403497 w 3987209"/>
              <a:gd name="connsiteY45" fmla="*/ 148857 h 2424224"/>
              <a:gd name="connsiteX46" fmla="*/ 1456660 w 3987209"/>
              <a:gd name="connsiteY46" fmla="*/ 138224 h 2424224"/>
              <a:gd name="connsiteX47" fmla="*/ 1765004 w 3987209"/>
              <a:gd name="connsiteY47" fmla="*/ 116959 h 2424224"/>
              <a:gd name="connsiteX48" fmla="*/ 1818167 w 3987209"/>
              <a:gd name="connsiteY48" fmla="*/ 106326 h 2424224"/>
              <a:gd name="connsiteX49" fmla="*/ 1913860 w 3987209"/>
              <a:gd name="connsiteY49" fmla="*/ 95694 h 2424224"/>
              <a:gd name="connsiteX50" fmla="*/ 1967023 w 3987209"/>
              <a:gd name="connsiteY50" fmla="*/ 85061 h 2424224"/>
              <a:gd name="connsiteX51" fmla="*/ 2052083 w 3987209"/>
              <a:gd name="connsiteY51" fmla="*/ 74429 h 2424224"/>
              <a:gd name="connsiteX52" fmla="*/ 2169041 w 3987209"/>
              <a:gd name="connsiteY52" fmla="*/ 53164 h 2424224"/>
              <a:gd name="connsiteX53" fmla="*/ 2658139 w 3987209"/>
              <a:gd name="connsiteY53" fmla="*/ 31899 h 2424224"/>
              <a:gd name="connsiteX54" fmla="*/ 2775097 w 3987209"/>
              <a:gd name="connsiteY54" fmla="*/ 21266 h 2424224"/>
              <a:gd name="connsiteX55" fmla="*/ 2838893 w 3987209"/>
              <a:gd name="connsiteY55" fmla="*/ 10633 h 2424224"/>
              <a:gd name="connsiteX56" fmla="*/ 2977116 w 3987209"/>
              <a:gd name="connsiteY56" fmla="*/ 1 h 2424224"/>
              <a:gd name="connsiteX57" fmla="*/ 3168502 w 3987209"/>
              <a:gd name="connsiteY57" fmla="*/ 10633 h 2424224"/>
              <a:gd name="connsiteX58" fmla="*/ 3274827 w 3987209"/>
              <a:gd name="connsiteY58" fmla="*/ 21266 h 2424224"/>
              <a:gd name="connsiteX59" fmla="*/ 3413051 w 3987209"/>
              <a:gd name="connsiteY59" fmla="*/ 31899 h 2424224"/>
              <a:gd name="connsiteX60" fmla="*/ 3987209 w 3987209"/>
              <a:gd name="connsiteY60" fmla="*/ 10633 h 2424224"/>
              <a:gd name="connsiteX0" fmla="*/ 0 w 3413051"/>
              <a:gd name="connsiteY0" fmla="*/ 2424223 h 2424223"/>
              <a:gd name="connsiteX1" fmla="*/ 31897 w 3413051"/>
              <a:gd name="connsiteY1" fmla="*/ 2371060 h 2424223"/>
              <a:gd name="connsiteX2" fmla="*/ 53162 w 3413051"/>
              <a:gd name="connsiteY2" fmla="*/ 2339163 h 2424223"/>
              <a:gd name="connsiteX3" fmla="*/ 63795 w 3413051"/>
              <a:gd name="connsiteY3" fmla="*/ 2307265 h 2424223"/>
              <a:gd name="connsiteX4" fmla="*/ 74427 w 3413051"/>
              <a:gd name="connsiteY4" fmla="*/ 2232837 h 2424223"/>
              <a:gd name="connsiteX5" fmla="*/ 85060 w 3413051"/>
              <a:gd name="connsiteY5" fmla="*/ 2179674 h 2424223"/>
              <a:gd name="connsiteX6" fmla="*/ 95693 w 3413051"/>
              <a:gd name="connsiteY6" fmla="*/ 2083981 h 2424223"/>
              <a:gd name="connsiteX7" fmla="*/ 106325 w 3413051"/>
              <a:gd name="connsiteY7" fmla="*/ 2052084 h 2424223"/>
              <a:gd name="connsiteX8" fmla="*/ 127590 w 3413051"/>
              <a:gd name="connsiteY8" fmla="*/ 1935125 h 2424223"/>
              <a:gd name="connsiteX9" fmla="*/ 159488 w 3413051"/>
              <a:gd name="connsiteY9" fmla="*/ 1828800 h 2424223"/>
              <a:gd name="connsiteX10" fmla="*/ 170120 w 3413051"/>
              <a:gd name="connsiteY10" fmla="*/ 1765004 h 2424223"/>
              <a:gd name="connsiteX11" fmla="*/ 191386 w 3413051"/>
              <a:gd name="connsiteY11" fmla="*/ 1658679 h 2424223"/>
              <a:gd name="connsiteX12" fmla="*/ 202018 w 3413051"/>
              <a:gd name="connsiteY12" fmla="*/ 1605516 h 2424223"/>
              <a:gd name="connsiteX13" fmla="*/ 212651 w 3413051"/>
              <a:gd name="connsiteY13" fmla="*/ 1552353 h 2424223"/>
              <a:gd name="connsiteX14" fmla="*/ 244548 w 3413051"/>
              <a:gd name="connsiteY14" fmla="*/ 1329070 h 2424223"/>
              <a:gd name="connsiteX15" fmla="*/ 255181 w 3413051"/>
              <a:gd name="connsiteY15" fmla="*/ 1297172 h 2424223"/>
              <a:gd name="connsiteX16" fmla="*/ 265814 w 3413051"/>
              <a:gd name="connsiteY16" fmla="*/ 1244009 h 2424223"/>
              <a:gd name="connsiteX17" fmla="*/ 287079 w 3413051"/>
              <a:gd name="connsiteY17" fmla="*/ 1201479 h 2424223"/>
              <a:gd name="connsiteX18" fmla="*/ 297711 w 3413051"/>
              <a:gd name="connsiteY18" fmla="*/ 1169581 h 2424223"/>
              <a:gd name="connsiteX19" fmla="*/ 318976 w 3413051"/>
              <a:gd name="connsiteY19" fmla="*/ 1137684 h 2424223"/>
              <a:gd name="connsiteX20" fmla="*/ 340241 w 3413051"/>
              <a:gd name="connsiteY20" fmla="*/ 1073888 h 2424223"/>
              <a:gd name="connsiteX21" fmla="*/ 350874 w 3413051"/>
              <a:gd name="connsiteY21" fmla="*/ 1041991 h 2424223"/>
              <a:gd name="connsiteX22" fmla="*/ 372139 w 3413051"/>
              <a:gd name="connsiteY22" fmla="*/ 1020725 h 2424223"/>
              <a:gd name="connsiteX23" fmla="*/ 414669 w 3413051"/>
              <a:gd name="connsiteY23" fmla="*/ 946298 h 2424223"/>
              <a:gd name="connsiteX24" fmla="*/ 435934 w 3413051"/>
              <a:gd name="connsiteY24" fmla="*/ 914400 h 2424223"/>
              <a:gd name="connsiteX25" fmla="*/ 467832 w 3413051"/>
              <a:gd name="connsiteY25" fmla="*/ 808074 h 2424223"/>
              <a:gd name="connsiteX26" fmla="*/ 499730 w 3413051"/>
              <a:gd name="connsiteY26" fmla="*/ 765544 h 2424223"/>
              <a:gd name="connsiteX27" fmla="*/ 542260 w 3413051"/>
              <a:gd name="connsiteY27" fmla="*/ 680484 h 2424223"/>
              <a:gd name="connsiteX28" fmla="*/ 584790 w 3413051"/>
              <a:gd name="connsiteY28" fmla="*/ 606056 h 2424223"/>
              <a:gd name="connsiteX29" fmla="*/ 616688 w 3413051"/>
              <a:gd name="connsiteY29" fmla="*/ 584791 h 2424223"/>
              <a:gd name="connsiteX30" fmla="*/ 627320 w 3413051"/>
              <a:gd name="connsiteY30" fmla="*/ 552893 h 2424223"/>
              <a:gd name="connsiteX31" fmla="*/ 680483 w 3413051"/>
              <a:gd name="connsiteY31" fmla="*/ 510363 h 2424223"/>
              <a:gd name="connsiteX32" fmla="*/ 744279 w 3413051"/>
              <a:gd name="connsiteY32" fmla="*/ 457200 h 2424223"/>
              <a:gd name="connsiteX33" fmla="*/ 765544 w 3413051"/>
              <a:gd name="connsiteY33" fmla="*/ 425302 h 2424223"/>
              <a:gd name="connsiteX34" fmla="*/ 797441 w 3413051"/>
              <a:gd name="connsiteY34" fmla="*/ 404037 h 2424223"/>
              <a:gd name="connsiteX35" fmla="*/ 818707 w 3413051"/>
              <a:gd name="connsiteY35" fmla="*/ 382772 h 2424223"/>
              <a:gd name="connsiteX36" fmla="*/ 850604 w 3413051"/>
              <a:gd name="connsiteY36" fmla="*/ 361507 h 2424223"/>
              <a:gd name="connsiteX37" fmla="*/ 914400 w 3413051"/>
              <a:gd name="connsiteY37" fmla="*/ 318977 h 2424223"/>
              <a:gd name="connsiteX38" fmla="*/ 946297 w 3413051"/>
              <a:gd name="connsiteY38" fmla="*/ 297711 h 2424223"/>
              <a:gd name="connsiteX39" fmla="*/ 1020725 w 3413051"/>
              <a:gd name="connsiteY39" fmla="*/ 265814 h 2424223"/>
              <a:gd name="connsiteX40" fmla="*/ 1052623 w 3413051"/>
              <a:gd name="connsiteY40" fmla="*/ 244549 h 2424223"/>
              <a:gd name="connsiteX41" fmla="*/ 1084520 w 3413051"/>
              <a:gd name="connsiteY41" fmla="*/ 233916 h 2424223"/>
              <a:gd name="connsiteX42" fmla="*/ 1148316 w 3413051"/>
              <a:gd name="connsiteY42" fmla="*/ 202018 h 2424223"/>
              <a:gd name="connsiteX43" fmla="*/ 1190846 w 3413051"/>
              <a:gd name="connsiteY43" fmla="*/ 191386 h 2424223"/>
              <a:gd name="connsiteX44" fmla="*/ 1265274 w 3413051"/>
              <a:gd name="connsiteY44" fmla="*/ 170121 h 2424223"/>
              <a:gd name="connsiteX45" fmla="*/ 1403497 w 3413051"/>
              <a:gd name="connsiteY45" fmla="*/ 148856 h 2424223"/>
              <a:gd name="connsiteX46" fmla="*/ 1456660 w 3413051"/>
              <a:gd name="connsiteY46" fmla="*/ 138223 h 2424223"/>
              <a:gd name="connsiteX47" fmla="*/ 1765004 w 3413051"/>
              <a:gd name="connsiteY47" fmla="*/ 116958 h 2424223"/>
              <a:gd name="connsiteX48" fmla="*/ 1818167 w 3413051"/>
              <a:gd name="connsiteY48" fmla="*/ 106325 h 2424223"/>
              <a:gd name="connsiteX49" fmla="*/ 1913860 w 3413051"/>
              <a:gd name="connsiteY49" fmla="*/ 95693 h 2424223"/>
              <a:gd name="connsiteX50" fmla="*/ 1967023 w 3413051"/>
              <a:gd name="connsiteY50" fmla="*/ 85060 h 2424223"/>
              <a:gd name="connsiteX51" fmla="*/ 2052083 w 3413051"/>
              <a:gd name="connsiteY51" fmla="*/ 74428 h 2424223"/>
              <a:gd name="connsiteX52" fmla="*/ 2169041 w 3413051"/>
              <a:gd name="connsiteY52" fmla="*/ 53163 h 2424223"/>
              <a:gd name="connsiteX53" fmla="*/ 2658139 w 3413051"/>
              <a:gd name="connsiteY53" fmla="*/ 31898 h 2424223"/>
              <a:gd name="connsiteX54" fmla="*/ 2775097 w 3413051"/>
              <a:gd name="connsiteY54" fmla="*/ 21265 h 2424223"/>
              <a:gd name="connsiteX55" fmla="*/ 2838893 w 3413051"/>
              <a:gd name="connsiteY55" fmla="*/ 10632 h 2424223"/>
              <a:gd name="connsiteX56" fmla="*/ 2977116 w 3413051"/>
              <a:gd name="connsiteY56" fmla="*/ 0 h 2424223"/>
              <a:gd name="connsiteX57" fmla="*/ 3168502 w 3413051"/>
              <a:gd name="connsiteY57" fmla="*/ 10632 h 2424223"/>
              <a:gd name="connsiteX58" fmla="*/ 3274827 w 3413051"/>
              <a:gd name="connsiteY58" fmla="*/ 21265 h 2424223"/>
              <a:gd name="connsiteX59" fmla="*/ 3413051 w 3413051"/>
              <a:gd name="connsiteY59" fmla="*/ 31898 h 2424223"/>
              <a:gd name="connsiteX0" fmla="*/ 0 w 3274827"/>
              <a:gd name="connsiteY0" fmla="*/ 2424223 h 2424223"/>
              <a:gd name="connsiteX1" fmla="*/ 31897 w 3274827"/>
              <a:gd name="connsiteY1" fmla="*/ 2371060 h 2424223"/>
              <a:gd name="connsiteX2" fmla="*/ 53162 w 3274827"/>
              <a:gd name="connsiteY2" fmla="*/ 2339163 h 2424223"/>
              <a:gd name="connsiteX3" fmla="*/ 63795 w 3274827"/>
              <a:gd name="connsiteY3" fmla="*/ 2307265 h 2424223"/>
              <a:gd name="connsiteX4" fmla="*/ 74427 w 3274827"/>
              <a:gd name="connsiteY4" fmla="*/ 2232837 h 2424223"/>
              <a:gd name="connsiteX5" fmla="*/ 85060 w 3274827"/>
              <a:gd name="connsiteY5" fmla="*/ 2179674 h 2424223"/>
              <a:gd name="connsiteX6" fmla="*/ 95693 w 3274827"/>
              <a:gd name="connsiteY6" fmla="*/ 2083981 h 2424223"/>
              <a:gd name="connsiteX7" fmla="*/ 106325 w 3274827"/>
              <a:gd name="connsiteY7" fmla="*/ 2052084 h 2424223"/>
              <a:gd name="connsiteX8" fmla="*/ 127590 w 3274827"/>
              <a:gd name="connsiteY8" fmla="*/ 1935125 h 2424223"/>
              <a:gd name="connsiteX9" fmla="*/ 159488 w 3274827"/>
              <a:gd name="connsiteY9" fmla="*/ 1828800 h 2424223"/>
              <a:gd name="connsiteX10" fmla="*/ 170120 w 3274827"/>
              <a:gd name="connsiteY10" fmla="*/ 1765004 h 2424223"/>
              <a:gd name="connsiteX11" fmla="*/ 191386 w 3274827"/>
              <a:gd name="connsiteY11" fmla="*/ 1658679 h 2424223"/>
              <a:gd name="connsiteX12" fmla="*/ 202018 w 3274827"/>
              <a:gd name="connsiteY12" fmla="*/ 1605516 h 2424223"/>
              <a:gd name="connsiteX13" fmla="*/ 212651 w 3274827"/>
              <a:gd name="connsiteY13" fmla="*/ 1552353 h 2424223"/>
              <a:gd name="connsiteX14" fmla="*/ 244548 w 3274827"/>
              <a:gd name="connsiteY14" fmla="*/ 1329070 h 2424223"/>
              <a:gd name="connsiteX15" fmla="*/ 255181 w 3274827"/>
              <a:gd name="connsiteY15" fmla="*/ 1297172 h 2424223"/>
              <a:gd name="connsiteX16" fmla="*/ 265814 w 3274827"/>
              <a:gd name="connsiteY16" fmla="*/ 1244009 h 2424223"/>
              <a:gd name="connsiteX17" fmla="*/ 287079 w 3274827"/>
              <a:gd name="connsiteY17" fmla="*/ 1201479 h 2424223"/>
              <a:gd name="connsiteX18" fmla="*/ 297711 w 3274827"/>
              <a:gd name="connsiteY18" fmla="*/ 1169581 h 2424223"/>
              <a:gd name="connsiteX19" fmla="*/ 318976 w 3274827"/>
              <a:gd name="connsiteY19" fmla="*/ 1137684 h 2424223"/>
              <a:gd name="connsiteX20" fmla="*/ 340241 w 3274827"/>
              <a:gd name="connsiteY20" fmla="*/ 1073888 h 2424223"/>
              <a:gd name="connsiteX21" fmla="*/ 350874 w 3274827"/>
              <a:gd name="connsiteY21" fmla="*/ 1041991 h 2424223"/>
              <a:gd name="connsiteX22" fmla="*/ 372139 w 3274827"/>
              <a:gd name="connsiteY22" fmla="*/ 1020725 h 2424223"/>
              <a:gd name="connsiteX23" fmla="*/ 414669 w 3274827"/>
              <a:gd name="connsiteY23" fmla="*/ 946298 h 2424223"/>
              <a:gd name="connsiteX24" fmla="*/ 435934 w 3274827"/>
              <a:gd name="connsiteY24" fmla="*/ 914400 h 2424223"/>
              <a:gd name="connsiteX25" fmla="*/ 467832 w 3274827"/>
              <a:gd name="connsiteY25" fmla="*/ 808074 h 2424223"/>
              <a:gd name="connsiteX26" fmla="*/ 499730 w 3274827"/>
              <a:gd name="connsiteY26" fmla="*/ 765544 h 2424223"/>
              <a:gd name="connsiteX27" fmla="*/ 542260 w 3274827"/>
              <a:gd name="connsiteY27" fmla="*/ 680484 h 2424223"/>
              <a:gd name="connsiteX28" fmla="*/ 584790 w 3274827"/>
              <a:gd name="connsiteY28" fmla="*/ 606056 h 2424223"/>
              <a:gd name="connsiteX29" fmla="*/ 616688 w 3274827"/>
              <a:gd name="connsiteY29" fmla="*/ 584791 h 2424223"/>
              <a:gd name="connsiteX30" fmla="*/ 627320 w 3274827"/>
              <a:gd name="connsiteY30" fmla="*/ 552893 h 2424223"/>
              <a:gd name="connsiteX31" fmla="*/ 680483 w 3274827"/>
              <a:gd name="connsiteY31" fmla="*/ 510363 h 2424223"/>
              <a:gd name="connsiteX32" fmla="*/ 744279 w 3274827"/>
              <a:gd name="connsiteY32" fmla="*/ 457200 h 2424223"/>
              <a:gd name="connsiteX33" fmla="*/ 765544 w 3274827"/>
              <a:gd name="connsiteY33" fmla="*/ 425302 h 2424223"/>
              <a:gd name="connsiteX34" fmla="*/ 797441 w 3274827"/>
              <a:gd name="connsiteY34" fmla="*/ 404037 h 2424223"/>
              <a:gd name="connsiteX35" fmla="*/ 818707 w 3274827"/>
              <a:gd name="connsiteY35" fmla="*/ 382772 h 2424223"/>
              <a:gd name="connsiteX36" fmla="*/ 850604 w 3274827"/>
              <a:gd name="connsiteY36" fmla="*/ 361507 h 2424223"/>
              <a:gd name="connsiteX37" fmla="*/ 914400 w 3274827"/>
              <a:gd name="connsiteY37" fmla="*/ 318977 h 2424223"/>
              <a:gd name="connsiteX38" fmla="*/ 946297 w 3274827"/>
              <a:gd name="connsiteY38" fmla="*/ 297711 h 2424223"/>
              <a:gd name="connsiteX39" fmla="*/ 1020725 w 3274827"/>
              <a:gd name="connsiteY39" fmla="*/ 265814 h 2424223"/>
              <a:gd name="connsiteX40" fmla="*/ 1052623 w 3274827"/>
              <a:gd name="connsiteY40" fmla="*/ 244549 h 2424223"/>
              <a:gd name="connsiteX41" fmla="*/ 1084520 w 3274827"/>
              <a:gd name="connsiteY41" fmla="*/ 233916 h 2424223"/>
              <a:gd name="connsiteX42" fmla="*/ 1148316 w 3274827"/>
              <a:gd name="connsiteY42" fmla="*/ 202018 h 2424223"/>
              <a:gd name="connsiteX43" fmla="*/ 1190846 w 3274827"/>
              <a:gd name="connsiteY43" fmla="*/ 191386 h 2424223"/>
              <a:gd name="connsiteX44" fmla="*/ 1265274 w 3274827"/>
              <a:gd name="connsiteY44" fmla="*/ 170121 h 2424223"/>
              <a:gd name="connsiteX45" fmla="*/ 1403497 w 3274827"/>
              <a:gd name="connsiteY45" fmla="*/ 148856 h 2424223"/>
              <a:gd name="connsiteX46" fmla="*/ 1456660 w 3274827"/>
              <a:gd name="connsiteY46" fmla="*/ 138223 h 2424223"/>
              <a:gd name="connsiteX47" fmla="*/ 1765004 w 3274827"/>
              <a:gd name="connsiteY47" fmla="*/ 116958 h 2424223"/>
              <a:gd name="connsiteX48" fmla="*/ 1818167 w 3274827"/>
              <a:gd name="connsiteY48" fmla="*/ 106325 h 2424223"/>
              <a:gd name="connsiteX49" fmla="*/ 1913860 w 3274827"/>
              <a:gd name="connsiteY49" fmla="*/ 95693 h 2424223"/>
              <a:gd name="connsiteX50" fmla="*/ 1967023 w 3274827"/>
              <a:gd name="connsiteY50" fmla="*/ 85060 h 2424223"/>
              <a:gd name="connsiteX51" fmla="*/ 2052083 w 3274827"/>
              <a:gd name="connsiteY51" fmla="*/ 74428 h 2424223"/>
              <a:gd name="connsiteX52" fmla="*/ 2169041 w 3274827"/>
              <a:gd name="connsiteY52" fmla="*/ 53163 h 2424223"/>
              <a:gd name="connsiteX53" fmla="*/ 2658139 w 3274827"/>
              <a:gd name="connsiteY53" fmla="*/ 31898 h 2424223"/>
              <a:gd name="connsiteX54" fmla="*/ 2775097 w 3274827"/>
              <a:gd name="connsiteY54" fmla="*/ 21265 h 2424223"/>
              <a:gd name="connsiteX55" fmla="*/ 2838893 w 3274827"/>
              <a:gd name="connsiteY55" fmla="*/ 10632 h 2424223"/>
              <a:gd name="connsiteX56" fmla="*/ 2977116 w 3274827"/>
              <a:gd name="connsiteY56" fmla="*/ 0 h 2424223"/>
              <a:gd name="connsiteX57" fmla="*/ 3168502 w 3274827"/>
              <a:gd name="connsiteY57" fmla="*/ 10632 h 2424223"/>
              <a:gd name="connsiteX58" fmla="*/ 3274827 w 3274827"/>
              <a:gd name="connsiteY58" fmla="*/ 21265 h 2424223"/>
              <a:gd name="connsiteX0" fmla="*/ 0 w 3168502"/>
              <a:gd name="connsiteY0" fmla="*/ 2424223 h 2424223"/>
              <a:gd name="connsiteX1" fmla="*/ 31897 w 3168502"/>
              <a:gd name="connsiteY1" fmla="*/ 2371060 h 2424223"/>
              <a:gd name="connsiteX2" fmla="*/ 53162 w 3168502"/>
              <a:gd name="connsiteY2" fmla="*/ 2339163 h 2424223"/>
              <a:gd name="connsiteX3" fmla="*/ 63795 w 3168502"/>
              <a:gd name="connsiteY3" fmla="*/ 2307265 h 2424223"/>
              <a:gd name="connsiteX4" fmla="*/ 74427 w 3168502"/>
              <a:gd name="connsiteY4" fmla="*/ 2232837 h 2424223"/>
              <a:gd name="connsiteX5" fmla="*/ 85060 w 3168502"/>
              <a:gd name="connsiteY5" fmla="*/ 2179674 h 2424223"/>
              <a:gd name="connsiteX6" fmla="*/ 95693 w 3168502"/>
              <a:gd name="connsiteY6" fmla="*/ 2083981 h 2424223"/>
              <a:gd name="connsiteX7" fmla="*/ 106325 w 3168502"/>
              <a:gd name="connsiteY7" fmla="*/ 2052084 h 2424223"/>
              <a:gd name="connsiteX8" fmla="*/ 127590 w 3168502"/>
              <a:gd name="connsiteY8" fmla="*/ 1935125 h 2424223"/>
              <a:gd name="connsiteX9" fmla="*/ 159488 w 3168502"/>
              <a:gd name="connsiteY9" fmla="*/ 1828800 h 2424223"/>
              <a:gd name="connsiteX10" fmla="*/ 170120 w 3168502"/>
              <a:gd name="connsiteY10" fmla="*/ 1765004 h 2424223"/>
              <a:gd name="connsiteX11" fmla="*/ 191386 w 3168502"/>
              <a:gd name="connsiteY11" fmla="*/ 1658679 h 2424223"/>
              <a:gd name="connsiteX12" fmla="*/ 202018 w 3168502"/>
              <a:gd name="connsiteY12" fmla="*/ 1605516 h 2424223"/>
              <a:gd name="connsiteX13" fmla="*/ 212651 w 3168502"/>
              <a:gd name="connsiteY13" fmla="*/ 1552353 h 2424223"/>
              <a:gd name="connsiteX14" fmla="*/ 244548 w 3168502"/>
              <a:gd name="connsiteY14" fmla="*/ 1329070 h 2424223"/>
              <a:gd name="connsiteX15" fmla="*/ 255181 w 3168502"/>
              <a:gd name="connsiteY15" fmla="*/ 1297172 h 2424223"/>
              <a:gd name="connsiteX16" fmla="*/ 265814 w 3168502"/>
              <a:gd name="connsiteY16" fmla="*/ 1244009 h 2424223"/>
              <a:gd name="connsiteX17" fmla="*/ 287079 w 3168502"/>
              <a:gd name="connsiteY17" fmla="*/ 1201479 h 2424223"/>
              <a:gd name="connsiteX18" fmla="*/ 297711 w 3168502"/>
              <a:gd name="connsiteY18" fmla="*/ 1169581 h 2424223"/>
              <a:gd name="connsiteX19" fmla="*/ 318976 w 3168502"/>
              <a:gd name="connsiteY19" fmla="*/ 1137684 h 2424223"/>
              <a:gd name="connsiteX20" fmla="*/ 340241 w 3168502"/>
              <a:gd name="connsiteY20" fmla="*/ 1073888 h 2424223"/>
              <a:gd name="connsiteX21" fmla="*/ 350874 w 3168502"/>
              <a:gd name="connsiteY21" fmla="*/ 1041991 h 2424223"/>
              <a:gd name="connsiteX22" fmla="*/ 372139 w 3168502"/>
              <a:gd name="connsiteY22" fmla="*/ 1020725 h 2424223"/>
              <a:gd name="connsiteX23" fmla="*/ 414669 w 3168502"/>
              <a:gd name="connsiteY23" fmla="*/ 946298 h 2424223"/>
              <a:gd name="connsiteX24" fmla="*/ 435934 w 3168502"/>
              <a:gd name="connsiteY24" fmla="*/ 914400 h 2424223"/>
              <a:gd name="connsiteX25" fmla="*/ 467832 w 3168502"/>
              <a:gd name="connsiteY25" fmla="*/ 808074 h 2424223"/>
              <a:gd name="connsiteX26" fmla="*/ 499730 w 3168502"/>
              <a:gd name="connsiteY26" fmla="*/ 765544 h 2424223"/>
              <a:gd name="connsiteX27" fmla="*/ 542260 w 3168502"/>
              <a:gd name="connsiteY27" fmla="*/ 680484 h 2424223"/>
              <a:gd name="connsiteX28" fmla="*/ 584790 w 3168502"/>
              <a:gd name="connsiteY28" fmla="*/ 606056 h 2424223"/>
              <a:gd name="connsiteX29" fmla="*/ 616688 w 3168502"/>
              <a:gd name="connsiteY29" fmla="*/ 584791 h 2424223"/>
              <a:gd name="connsiteX30" fmla="*/ 627320 w 3168502"/>
              <a:gd name="connsiteY30" fmla="*/ 552893 h 2424223"/>
              <a:gd name="connsiteX31" fmla="*/ 680483 w 3168502"/>
              <a:gd name="connsiteY31" fmla="*/ 510363 h 2424223"/>
              <a:gd name="connsiteX32" fmla="*/ 744279 w 3168502"/>
              <a:gd name="connsiteY32" fmla="*/ 457200 h 2424223"/>
              <a:gd name="connsiteX33" fmla="*/ 765544 w 3168502"/>
              <a:gd name="connsiteY33" fmla="*/ 425302 h 2424223"/>
              <a:gd name="connsiteX34" fmla="*/ 797441 w 3168502"/>
              <a:gd name="connsiteY34" fmla="*/ 404037 h 2424223"/>
              <a:gd name="connsiteX35" fmla="*/ 818707 w 3168502"/>
              <a:gd name="connsiteY35" fmla="*/ 382772 h 2424223"/>
              <a:gd name="connsiteX36" fmla="*/ 850604 w 3168502"/>
              <a:gd name="connsiteY36" fmla="*/ 361507 h 2424223"/>
              <a:gd name="connsiteX37" fmla="*/ 914400 w 3168502"/>
              <a:gd name="connsiteY37" fmla="*/ 318977 h 2424223"/>
              <a:gd name="connsiteX38" fmla="*/ 946297 w 3168502"/>
              <a:gd name="connsiteY38" fmla="*/ 297711 h 2424223"/>
              <a:gd name="connsiteX39" fmla="*/ 1020725 w 3168502"/>
              <a:gd name="connsiteY39" fmla="*/ 265814 h 2424223"/>
              <a:gd name="connsiteX40" fmla="*/ 1052623 w 3168502"/>
              <a:gd name="connsiteY40" fmla="*/ 244549 h 2424223"/>
              <a:gd name="connsiteX41" fmla="*/ 1084520 w 3168502"/>
              <a:gd name="connsiteY41" fmla="*/ 233916 h 2424223"/>
              <a:gd name="connsiteX42" fmla="*/ 1148316 w 3168502"/>
              <a:gd name="connsiteY42" fmla="*/ 202018 h 2424223"/>
              <a:gd name="connsiteX43" fmla="*/ 1190846 w 3168502"/>
              <a:gd name="connsiteY43" fmla="*/ 191386 h 2424223"/>
              <a:gd name="connsiteX44" fmla="*/ 1265274 w 3168502"/>
              <a:gd name="connsiteY44" fmla="*/ 170121 h 2424223"/>
              <a:gd name="connsiteX45" fmla="*/ 1403497 w 3168502"/>
              <a:gd name="connsiteY45" fmla="*/ 148856 h 2424223"/>
              <a:gd name="connsiteX46" fmla="*/ 1456660 w 3168502"/>
              <a:gd name="connsiteY46" fmla="*/ 138223 h 2424223"/>
              <a:gd name="connsiteX47" fmla="*/ 1765004 w 3168502"/>
              <a:gd name="connsiteY47" fmla="*/ 116958 h 2424223"/>
              <a:gd name="connsiteX48" fmla="*/ 1818167 w 3168502"/>
              <a:gd name="connsiteY48" fmla="*/ 106325 h 2424223"/>
              <a:gd name="connsiteX49" fmla="*/ 1913860 w 3168502"/>
              <a:gd name="connsiteY49" fmla="*/ 95693 h 2424223"/>
              <a:gd name="connsiteX50" fmla="*/ 1967023 w 3168502"/>
              <a:gd name="connsiteY50" fmla="*/ 85060 h 2424223"/>
              <a:gd name="connsiteX51" fmla="*/ 2052083 w 3168502"/>
              <a:gd name="connsiteY51" fmla="*/ 74428 h 2424223"/>
              <a:gd name="connsiteX52" fmla="*/ 2169041 w 3168502"/>
              <a:gd name="connsiteY52" fmla="*/ 53163 h 2424223"/>
              <a:gd name="connsiteX53" fmla="*/ 2658139 w 3168502"/>
              <a:gd name="connsiteY53" fmla="*/ 31898 h 2424223"/>
              <a:gd name="connsiteX54" fmla="*/ 2775097 w 3168502"/>
              <a:gd name="connsiteY54" fmla="*/ 21265 h 2424223"/>
              <a:gd name="connsiteX55" fmla="*/ 2838893 w 3168502"/>
              <a:gd name="connsiteY55" fmla="*/ 10632 h 2424223"/>
              <a:gd name="connsiteX56" fmla="*/ 2977116 w 3168502"/>
              <a:gd name="connsiteY56" fmla="*/ 0 h 2424223"/>
              <a:gd name="connsiteX57" fmla="*/ 3168502 w 3168502"/>
              <a:gd name="connsiteY57" fmla="*/ 10632 h 2424223"/>
              <a:gd name="connsiteX0" fmla="*/ 0 w 2977116"/>
              <a:gd name="connsiteY0" fmla="*/ 2424223 h 2424223"/>
              <a:gd name="connsiteX1" fmla="*/ 31897 w 2977116"/>
              <a:gd name="connsiteY1" fmla="*/ 2371060 h 2424223"/>
              <a:gd name="connsiteX2" fmla="*/ 53162 w 2977116"/>
              <a:gd name="connsiteY2" fmla="*/ 2339163 h 2424223"/>
              <a:gd name="connsiteX3" fmla="*/ 63795 w 2977116"/>
              <a:gd name="connsiteY3" fmla="*/ 2307265 h 2424223"/>
              <a:gd name="connsiteX4" fmla="*/ 74427 w 2977116"/>
              <a:gd name="connsiteY4" fmla="*/ 2232837 h 2424223"/>
              <a:gd name="connsiteX5" fmla="*/ 85060 w 2977116"/>
              <a:gd name="connsiteY5" fmla="*/ 2179674 h 2424223"/>
              <a:gd name="connsiteX6" fmla="*/ 95693 w 2977116"/>
              <a:gd name="connsiteY6" fmla="*/ 2083981 h 2424223"/>
              <a:gd name="connsiteX7" fmla="*/ 106325 w 2977116"/>
              <a:gd name="connsiteY7" fmla="*/ 2052084 h 2424223"/>
              <a:gd name="connsiteX8" fmla="*/ 127590 w 2977116"/>
              <a:gd name="connsiteY8" fmla="*/ 1935125 h 2424223"/>
              <a:gd name="connsiteX9" fmla="*/ 159488 w 2977116"/>
              <a:gd name="connsiteY9" fmla="*/ 1828800 h 2424223"/>
              <a:gd name="connsiteX10" fmla="*/ 170120 w 2977116"/>
              <a:gd name="connsiteY10" fmla="*/ 1765004 h 2424223"/>
              <a:gd name="connsiteX11" fmla="*/ 191386 w 2977116"/>
              <a:gd name="connsiteY11" fmla="*/ 1658679 h 2424223"/>
              <a:gd name="connsiteX12" fmla="*/ 202018 w 2977116"/>
              <a:gd name="connsiteY12" fmla="*/ 1605516 h 2424223"/>
              <a:gd name="connsiteX13" fmla="*/ 212651 w 2977116"/>
              <a:gd name="connsiteY13" fmla="*/ 1552353 h 2424223"/>
              <a:gd name="connsiteX14" fmla="*/ 244548 w 2977116"/>
              <a:gd name="connsiteY14" fmla="*/ 1329070 h 2424223"/>
              <a:gd name="connsiteX15" fmla="*/ 255181 w 2977116"/>
              <a:gd name="connsiteY15" fmla="*/ 1297172 h 2424223"/>
              <a:gd name="connsiteX16" fmla="*/ 265814 w 2977116"/>
              <a:gd name="connsiteY16" fmla="*/ 1244009 h 2424223"/>
              <a:gd name="connsiteX17" fmla="*/ 287079 w 2977116"/>
              <a:gd name="connsiteY17" fmla="*/ 1201479 h 2424223"/>
              <a:gd name="connsiteX18" fmla="*/ 297711 w 2977116"/>
              <a:gd name="connsiteY18" fmla="*/ 1169581 h 2424223"/>
              <a:gd name="connsiteX19" fmla="*/ 318976 w 2977116"/>
              <a:gd name="connsiteY19" fmla="*/ 1137684 h 2424223"/>
              <a:gd name="connsiteX20" fmla="*/ 340241 w 2977116"/>
              <a:gd name="connsiteY20" fmla="*/ 1073888 h 2424223"/>
              <a:gd name="connsiteX21" fmla="*/ 350874 w 2977116"/>
              <a:gd name="connsiteY21" fmla="*/ 1041991 h 2424223"/>
              <a:gd name="connsiteX22" fmla="*/ 372139 w 2977116"/>
              <a:gd name="connsiteY22" fmla="*/ 1020725 h 2424223"/>
              <a:gd name="connsiteX23" fmla="*/ 414669 w 2977116"/>
              <a:gd name="connsiteY23" fmla="*/ 946298 h 2424223"/>
              <a:gd name="connsiteX24" fmla="*/ 435934 w 2977116"/>
              <a:gd name="connsiteY24" fmla="*/ 914400 h 2424223"/>
              <a:gd name="connsiteX25" fmla="*/ 467832 w 2977116"/>
              <a:gd name="connsiteY25" fmla="*/ 808074 h 2424223"/>
              <a:gd name="connsiteX26" fmla="*/ 499730 w 2977116"/>
              <a:gd name="connsiteY26" fmla="*/ 765544 h 2424223"/>
              <a:gd name="connsiteX27" fmla="*/ 542260 w 2977116"/>
              <a:gd name="connsiteY27" fmla="*/ 680484 h 2424223"/>
              <a:gd name="connsiteX28" fmla="*/ 584790 w 2977116"/>
              <a:gd name="connsiteY28" fmla="*/ 606056 h 2424223"/>
              <a:gd name="connsiteX29" fmla="*/ 616688 w 2977116"/>
              <a:gd name="connsiteY29" fmla="*/ 584791 h 2424223"/>
              <a:gd name="connsiteX30" fmla="*/ 627320 w 2977116"/>
              <a:gd name="connsiteY30" fmla="*/ 552893 h 2424223"/>
              <a:gd name="connsiteX31" fmla="*/ 680483 w 2977116"/>
              <a:gd name="connsiteY31" fmla="*/ 510363 h 2424223"/>
              <a:gd name="connsiteX32" fmla="*/ 744279 w 2977116"/>
              <a:gd name="connsiteY32" fmla="*/ 457200 h 2424223"/>
              <a:gd name="connsiteX33" fmla="*/ 765544 w 2977116"/>
              <a:gd name="connsiteY33" fmla="*/ 425302 h 2424223"/>
              <a:gd name="connsiteX34" fmla="*/ 797441 w 2977116"/>
              <a:gd name="connsiteY34" fmla="*/ 404037 h 2424223"/>
              <a:gd name="connsiteX35" fmla="*/ 818707 w 2977116"/>
              <a:gd name="connsiteY35" fmla="*/ 382772 h 2424223"/>
              <a:gd name="connsiteX36" fmla="*/ 850604 w 2977116"/>
              <a:gd name="connsiteY36" fmla="*/ 361507 h 2424223"/>
              <a:gd name="connsiteX37" fmla="*/ 914400 w 2977116"/>
              <a:gd name="connsiteY37" fmla="*/ 318977 h 2424223"/>
              <a:gd name="connsiteX38" fmla="*/ 946297 w 2977116"/>
              <a:gd name="connsiteY38" fmla="*/ 297711 h 2424223"/>
              <a:gd name="connsiteX39" fmla="*/ 1020725 w 2977116"/>
              <a:gd name="connsiteY39" fmla="*/ 265814 h 2424223"/>
              <a:gd name="connsiteX40" fmla="*/ 1052623 w 2977116"/>
              <a:gd name="connsiteY40" fmla="*/ 244549 h 2424223"/>
              <a:gd name="connsiteX41" fmla="*/ 1084520 w 2977116"/>
              <a:gd name="connsiteY41" fmla="*/ 233916 h 2424223"/>
              <a:gd name="connsiteX42" fmla="*/ 1148316 w 2977116"/>
              <a:gd name="connsiteY42" fmla="*/ 202018 h 2424223"/>
              <a:gd name="connsiteX43" fmla="*/ 1190846 w 2977116"/>
              <a:gd name="connsiteY43" fmla="*/ 191386 h 2424223"/>
              <a:gd name="connsiteX44" fmla="*/ 1265274 w 2977116"/>
              <a:gd name="connsiteY44" fmla="*/ 170121 h 2424223"/>
              <a:gd name="connsiteX45" fmla="*/ 1403497 w 2977116"/>
              <a:gd name="connsiteY45" fmla="*/ 148856 h 2424223"/>
              <a:gd name="connsiteX46" fmla="*/ 1456660 w 2977116"/>
              <a:gd name="connsiteY46" fmla="*/ 138223 h 2424223"/>
              <a:gd name="connsiteX47" fmla="*/ 1765004 w 2977116"/>
              <a:gd name="connsiteY47" fmla="*/ 116958 h 2424223"/>
              <a:gd name="connsiteX48" fmla="*/ 1818167 w 2977116"/>
              <a:gd name="connsiteY48" fmla="*/ 106325 h 2424223"/>
              <a:gd name="connsiteX49" fmla="*/ 1913860 w 2977116"/>
              <a:gd name="connsiteY49" fmla="*/ 95693 h 2424223"/>
              <a:gd name="connsiteX50" fmla="*/ 1967023 w 2977116"/>
              <a:gd name="connsiteY50" fmla="*/ 85060 h 2424223"/>
              <a:gd name="connsiteX51" fmla="*/ 2052083 w 2977116"/>
              <a:gd name="connsiteY51" fmla="*/ 74428 h 2424223"/>
              <a:gd name="connsiteX52" fmla="*/ 2169041 w 2977116"/>
              <a:gd name="connsiteY52" fmla="*/ 53163 h 2424223"/>
              <a:gd name="connsiteX53" fmla="*/ 2658139 w 2977116"/>
              <a:gd name="connsiteY53" fmla="*/ 31898 h 2424223"/>
              <a:gd name="connsiteX54" fmla="*/ 2775097 w 2977116"/>
              <a:gd name="connsiteY54" fmla="*/ 21265 h 2424223"/>
              <a:gd name="connsiteX55" fmla="*/ 2838893 w 2977116"/>
              <a:gd name="connsiteY55" fmla="*/ 10632 h 2424223"/>
              <a:gd name="connsiteX56" fmla="*/ 2977116 w 2977116"/>
              <a:gd name="connsiteY56" fmla="*/ 0 h 2424223"/>
              <a:gd name="connsiteX0" fmla="*/ 0 w 2838893"/>
              <a:gd name="connsiteY0" fmla="*/ 2413591 h 2413591"/>
              <a:gd name="connsiteX1" fmla="*/ 31897 w 2838893"/>
              <a:gd name="connsiteY1" fmla="*/ 2360428 h 2413591"/>
              <a:gd name="connsiteX2" fmla="*/ 53162 w 2838893"/>
              <a:gd name="connsiteY2" fmla="*/ 2328531 h 2413591"/>
              <a:gd name="connsiteX3" fmla="*/ 63795 w 2838893"/>
              <a:gd name="connsiteY3" fmla="*/ 2296633 h 2413591"/>
              <a:gd name="connsiteX4" fmla="*/ 74427 w 2838893"/>
              <a:gd name="connsiteY4" fmla="*/ 2222205 h 2413591"/>
              <a:gd name="connsiteX5" fmla="*/ 85060 w 2838893"/>
              <a:gd name="connsiteY5" fmla="*/ 2169042 h 2413591"/>
              <a:gd name="connsiteX6" fmla="*/ 95693 w 2838893"/>
              <a:gd name="connsiteY6" fmla="*/ 2073349 h 2413591"/>
              <a:gd name="connsiteX7" fmla="*/ 106325 w 2838893"/>
              <a:gd name="connsiteY7" fmla="*/ 2041452 h 2413591"/>
              <a:gd name="connsiteX8" fmla="*/ 127590 w 2838893"/>
              <a:gd name="connsiteY8" fmla="*/ 1924493 h 2413591"/>
              <a:gd name="connsiteX9" fmla="*/ 159488 w 2838893"/>
              <a:gd name="connsiteY9" fmla="*/ 1818168 h 2413591"/>
              <a:gd name="connsiteX10" fmla="*/ 170120 w 2838893"/>
              <a:gd name="connsiteY10" fmla="*/ 1754372 h 2413591"/>
              <a:gd name="connsiteX11" fmla="*/ 191386 w 2838893"/>
              <a:gd name="connsiteY11" fmla="*/ 1648047 h 2413591"/>
              <a:gd name="connsiteX12" fmla="*/ 202018 w 2838893"/>
              <a:gd name="connsiteY12" fmla="*/ 1594884 h 2413591"/>
              <a:gd name="connsiteX13" fmla="*/ 212651 w 2838893"/>
              <a:gd name="connsiteY13" fmla="*/ 1541721 h 2413591"/>
              <a:gd name="connsiteX14" fmla="*/ 244548 w 2838893"/>
              <a:gd name="connsiteY14" fmla="*/ 1318438 h 2413591"/>
              <a:gd name="connsiteX15" fmla="*/ 255181 w 2838893"/>
              <a:gd name="connsiteY15" fmla="*/ 1286540 h 2413591"/>
              <a:gd name="connsiteX16" fmla="*/ 265814 w 2838893"/>
              <a:gd name="connsiteY16" fmla="*/ 1233377 h 2413591"/>
              <a:gd name="connsiteX17" fmla="*/ 287079 w 2838893"/>
              <a:gd name="connsiteY17" fmla="*/ 1190847 h 2413591"/>
              <a:gd name="connsiteX18" fmla="*/ 297711 w 2838893"/>
              <a:gd name="connsiteY18" fmla="*/ 1158949 h 2413591"/>
              <a:gd name="connsiteX19" fmla="*/ 318976 w 2838893"/>
              <a:gd name="connsiteY19" fmla="*/ 1127052 h 2413591"/>
              <a:gd name="connsiteX20" fmla="*/ 340241 w 2838893"/>
              <a:gd name="connsiteY20" fmla="*/ 1063256 h 2413591"/>
              <a:gd name="connsiteX21" fmla="*/ 350874 w 2838893"/>
              <a:gd name="connsiteY21" fmla="*/ 1031359 h 2413591"/>
              <a:gd name="connsiteX22" fmla="*/ 372139 w 2838893"/>
              <a:gd name="connsiteY22" fmla="*/ 1010093 h 2413591"/>
              <a:gd name="connsiteX23" fmla="*/ 414669 w 2838893"/>
              <a:gd name="connsiteY23" fmla="*/ 935666 h 2413591"/>
              <a:gd name="connsiteX24" fmla="*/ 435934 w 2838893"/>
              <a:gd name="connsiteY24" fmla="*/ 903768 h 2413591"/>
              <a:gd name="connsiteX25" fmla="*/ 467832 w 2838893"/>
              <a:gd name="connsiteY25" fmla="*/ 797442 h 2413591"/>
              <a:gd name="connsiteX26" fmla="*/ 499730 w 2838893"/>
              <a:gd name="connsiteY26" fmla="*/ 754912 h 2413591"/>
              <a:gd name="connsiteX27" fmla="*/ 542260 w 2838893"/>
              <a:gd name="connsiteY27" fmla="*/ 669852 h 2413591"/>
              <a:gd name="connsiteX28" fmla="*/ 584790 w 2838893"/>
              <a:gd name="connsiteY28" fmla="*/ 595424 h 2413591"/>
              <a:gd name="connsiteX29" fmla="*/ 616688 w 2838893"/>
              <a:gd name="connsiteY29" fmla="*/ 574159 h 2413591"/>
              <a:gd name="connsiteX30" fmla="*/ 627320 w 2838893"/>
              <a:gd name="connsiteY30" fmla="*/ 542261 h 2413591"/>
              <a:gd name="connsiteX31" fmla="*/ 680483 w 2838893"/>
              <a:gd name="connsiteY31" fmla="*/ 499731 h 2413591"/>
              <a:gd name="connsiteX32" fmla="*/ 744279 w 2838893"/>
              <a:gd name="connsiteY32" fmla="*/ 446568 h 2413591"/>
              <a:gd name="connsiteX33" fmla="*/ 765544 w 2838893"/>
              <a:gd name="connsiteY33" fmla="*/ 414670 h 2413591"/>
              <a:gd name="connsiteX34" fmla="*/ 797441 w 2838893"/>
              <a:gd name="connsiteY34" fmla="*/ 393405 h 2413591"/>
              <a:gd name="connsiteX35" fmla="*/ 818707 w 2838893"/>
              <a:gd name="connsiteY35" fmla="*/ 372140 h 2413591"/>
              <a:gd name="connsiteX36" fmla="*/ 850604 w 2838893"/>
              <a:gd name="connsiteY36" fmla="*/ 350875 h 2413591"/>
              <a:gd name="connsiteX37" fmla="*/ 914400 w 2838893"/>
              <a:gd name="connsiteY37" fmla="*/ 308345 h 2413591"/>
              <a:gd name="connsiteX38" fmla="*/ 946297 w 2838893"/>
              <a:gd name="connsiteY38" fmla="*/ 287079 h 2413591"/>
              <a:gd name="connsiteX39" fmla="*/ 1020725 w 2838893"/>
              <a:gd name="connsiteY39" fmla="*/ 255182 h 2413591"/>
              <a:gd name="connsiteX40" fmla="*/ 1052623 w 2838893"/>
              <a:gd name="connsiteY40" fmla="*/ 233917 h 2413591"/>
              <a:gd name="connsiteX41" fmla="*/ 1084520 w 2838893"/>
              <a:gd name="connsiteY41" fmla="*/ 223284 h 2413591"/>
              <a:gd name="connsiteX42" fmla="*/ 1148316 w 2838893"/>
              <a:gd name="connsiteY42" fmla="*/ 191386 h 2413591"/>
              <a:gd name="connsiteX43" fmla="*/ 1190846 w 2838893"/>
              <a:gd name="connsiteY43" fmla="*/ 180754 h 2413591"/>
              <a:gd name="connsiteX44" fmla="*/ 1265274 w 2838893"/>
              <a:gd name="connsiteY44" fmla="*/ 159489 h 2413591"/>
              <a:gd name="connsiteX45" fmla="*/ 1403497 w 2838893"/>
              <a:gd name="connsiteY45" fmla="*/ 138224 h 2413591"/>
              <a:gd name="connsiteX46" fmla="*/ 1456660 w 2838893"/>
              <a:gd name="connsiteY46" fmla="*/ 127591 h 2413591"/>
              <a:gd name="connsiteX47" fmla="*/ 1765004 w 2838893"/>
              <a:gd name="connsiteY47" fmla="*/ 106326 h 2413591"/>
              <a:gd name="connsiteX48" fmla="*/ 1818167 w 2838893"/>
              <a:gd name="connsiteY48" fmla="*/ 95693 h 2413591"/>
              <a:gd name="connsiteX49" fmla="*/ 1913860 w 2838893"/>
              <a:gd name="connsiteY49" fmla="*/ 85061 h 2413591"/>
              <a:gd name="connsiteX50" fmla="*/ 1967023 w 2838893"/>
              <a:gd name="connsiteY50" fmla="*/ 74428 h 2413591"/>
              <a:gd name="connsiteX51" fmla="*/ 2052083 w 2838893"/>
              <a:gd name="connsiteY51" fmla="*/ 63796 h 2413591"/>
              <a:gd name="connsiteX52" fmla="*/ 2169041 w 2838893"/>
              <a:gd name="connsiteY52" fmla="*/ 42531 h 2413591"/>
              <a:gd name="connsiteX53" fmla="*/ 2658139 w 2838893"/>
              <a:gd name="connsiteY53" fmla="*/ 21266 h 2413591"/>
              <a:gd name="connsiteX54" fmla="*/ 2775097 w 2838893"/>
              <a:gd name="connsiteY54" fmla="*/ 10633 h 2413591"/>
              <a:gd name="connsiteX55" fmla="*/ 2838893 w 2838893"/>
              <a:gd name="connsiteY55" fmla="*/ 0 h 2413591"/>
              <a:gd name="connsiteX0" fmla="*/ 0 w 2775097"/>
              <a:gd name="connsiteY0" fmla="*/ 2402959 h 2402959"/>
              <a:gd name="connsiteX1" fmla="*/ 31897 w 2775097"/>
              <a:gd name="connsiteY1" fmla="*/ 2349796 h 2402959"/>
              <a:gd name="connsiteX2" fmla="*/ 53162 w 2775097"/>
              <a:gd name="connsiteY2" fmla="*/ 2317899 h 2402959"/>
              <a:gd name="connsiteX3" fmla="*/ 63795 w 2775097"/>
              <a:gd name="connsiteY3" fmla="*/ 2286001 h 2402959"/>
              <a:gd name="connsiteX4" fmla="*/ 74427 w 2775097"/>
              <a:gd name="connsiteY4" fmla="*/ 2211573 h 2402959"/>
              <a:gd name="connsiteX5" fmla="*/ 85060 w 2775097"/>
              <a:gd name="connsiteY5" fmla="*/ 2158410 h 2402959"/>
              <a:gd name="connsiteX6" fmla="*/ 95693 w 2775097"/>
              <a:gd name="connsiteY6" fmla="*/ 2062717 h 2402959"/>
              <a:gd name="connsiteX7" fmla="*/ 106325 w 2775097"/>
              <a:gd name="connsiteY7" fmla="*/ 2030820 h 2402959"/>
              <a:gd name="connsiteX8" fmla="*/ 127590 w 2775097"/>
              <a:gd name="connsiteY8" fmla="*/ 1913861 h 2402959"/>
              <a:gd name="connsiteX9" fmla="*/ 159488 w 2775097"/>
              <a:gd name="connsiteY9" fmla="*/ 1807536 h 2402959"/>
              <a:gd name="connsiteX10" fmla="*/ 170120 w 2775097"/>
              <a:gd name="connsiteY10" fmla="*/ 1743740 h 2402959"/>
              <a:gd name="connsiteX11" fmla="*/ 191386 w 2775097"/>
              <a:gd name="connsiteY11" fmla="*/ 1637415 h 2402959"/>
              <a:gd name="connsiteX12" fmla="*/ 202018 w 2775097"/>
              <a:gd name="connsiteY12" fmla="*/ 1584252 h 2402959"/>
              <a:gd name="connsiteX13" fmla="*/ 212651 w 2775097"/>
              <a:gd name="connsiteY13" fmla="*/ 1531089 h 2402959"/>
              <a:gd name="connsiteX14" fmla="*/ 244548 w 2775097"/>
              <a:gd name="connsiteY14" fmla="*/ 1307806 h 2402959"/>
              <a:gd name="connsiteX15" fmla="*/ 255181 w 2775097"/>
              <a:gd name="connsiteY15" fmla="*/ 1275908 h 2402959"/>
              <a:gd name="connsiteX16" fmla="*/ 265814 w 2775097"/>
              <a:gd name="connsiteY16" fmla="*/ 1222745 h 2402959"/>
              <a:gd name="connsiteX17" fmla="*/ 287079 w 2775097"/>
              <a:gd name="connsiteY17" fmla="*/ 1180215 h 2402959"/>
              <a:gd name="connsiteX18" fmla="*/ 297711 w 2775097"/>
              <a:gd name="connsiteY18" fmla="*/ 1148317 h 2402959"/>
              <a:gd name="connsiteX19" fmla="*/ 318976 w 2775097"/>
              <a:gd name="connsiteY19" fmla="*/ 1116420 h 2402959"/>
              <a:gd name="connsiteX20" fmla="*/ 340241 w 2775097"/>
              <a:gd name="connsiteY20" fmla="*/ 1052624 h 2402959"/>
              <a:gd name="connsiteX21" fmla="*/ 350874 w 2775097"/>
              <a:gd name="connsiteY21" fmla="*/ 1020727 h 2402959"/>
              <a:gd name="connsiteX22" fmla="*/ 372139 w 2775097"/>
              <a:gd name="connsiteY22" fmla="*/ 999461 h 2402959"/>
              <a:gd name="connsiteX23" fmla="*/ 414669 w 2775097"/>
              <a:gd name="connsiteY23" fmla="*/ 925034 h 2402959"/>
              <a:gd name="connsiteX24" fmla="*/ 435934 w 2775097"/>
              <a:gd name="connsiteY24" fmla="*/ 893136 h 2402959"/>
              <a:gd name="connsiteX25" fmla="*/ 467832 w 2775097"/>
              <a:gd name="connsiteY25" fmla="*/ 786810 h 2402959"/>
              <a:gd name="connsiteX26" fmla="*/ 499730 w 2775097"/>
              <a:gd name="connsiteY26" fmla="*/ 744280 h 2402959"/>
              <a:gd name="connsiteX27" fmla="*/ 542260 w 2775097"/>
              <a:gd name="connsiteY27" fmla="*/ 659220 h 2402959"/>
              <a:gd name="connsiteX28" fmla="*/ 584790 w 2775097"/>
              <a:gd name="connsiteY28" fmla="*/ 584792 h 2402959"/>
              <a:gd name="connsiteX29" fmla="*/ 616688 w 2775097"/>
              <a:gd name="connsiteY29" fmla="*/ 563527 h 2402959"/>
              <a:gd name="connsiteX30" fmla="*/ 627320 w 2775097"/>
              <a:gd name="connsiteY30" fmla="*/ 531629 h 2402959"/>
              <a:gd name="connsiteX31" fmla="*/ 680483 w 2775097"/>
              <a:gd name="connsiteY31" fmla="*/ 489099 h 2402959"/>
              <a:gd name="connsiteX32" fmla="*/ 744279 w 2775097"/>
              <a:gd name="connsiteY32" fmla="*/ 435936 h 2402959"/>
              <a:gd name="connsiteX33" fmla="*/ 765544 w 2775097"/>
              <a:gd name="connsiteY33" fmla="*/ 404038 h 2402959"/>
              <a:gd name="connsiteX34" fmla="*/ 797441 w 2775097"/>
              <a:gd name="connsiteY34" fmla="*/ 382773 h 2402959"/>
              <a:gd name="connsiteX35" fmla="*/ 818707 w 2775097"/>
              <a:gd name="connsiteY35" fmla="*/ 361508 h 2402959"/>
              <a:gd name="connsiteX36" fmla="*/ 850604 w 2775097"/>
              <a:gd name="connsiteY36" fmla="*/ 340243 h 2402959"/>
              <a:gd name="connsiteX37" fmla="*/ 914400 w 2775097"/>
              <a:gd name="connsiteY37" fmla="*/ 297713 h 2402959"/>
              <a:gd name="connsiteX38" fmla="*/ 946297 w 2775097"/>
              <a:gd name="connsiteY38" fmla="*/ 276447 h 2402959"/>
              <a:gd name="connsiteX39" fmla="*/ 1020725 w 2775097"/>
              <a:gd name="connsiteY39" fmla="*/ 244550 h 2402959"/>
              <a:gd name="connsiteX40" fmla="*/ 1052623 w 2775097"/>
              <a:gd name="connsiteY40" fmla="*/ 223285 h 2402959"/>
              <a:gd name="connsiteX41" fmla="*/ 1084520 w 2775097"/>
              <a:gd name="connsiteY41" fmla="*/ 212652 h 2402959"/>
              <a:gd name="connsiteX42" fmla="*/ 1148316 w 2775097"/>
              <a:gd name="connsiteY42" fmla="*/ 180754 h 2402959"/>
              <a:gd name="connsiteX43" fmla="*/ 1190846 w 2775097"/>
              <a:gd name="connsiteY43" fmla="*/ 170122 h 2402959"/>
              <a:gd name="connsiteX44" fmla="*/ 1265274 w 2775097"/>
              <a:gd name="connsiteY44" fmla="*/ 148857 h 2402959"/>
              <a:gd name="connsiteX45" fmla="*/ 1403497 w 2775097"/>
              <a:gd name="connsiteY45" fmla="*/ 127592 h 2402959"/>
              <a:gd name="connsiteX46" fmla="*/ 1456660 w 2775097"/>
              <a:gd name="connsiteY46" fmla="*/ 116959 h 2402959"/>
              <a:gd name="connsiteX47" fmla="*/ 1765004 w 2775097"/>
              <a:gd name="connsiteY47" fmla="*/ 95694 h 2402959"/>
              <a:gd name="connsiteX48" fmla="*/ 1818167 w 2775097"/>
              <a:gd name="connsiteY48" fmla="*/ 85061 h 2402959"/>
              <a:gd name="connsiteX49" fmla="*/ 1913860 w 2775097"/>
              <a:gd name="connsiteY49" fmla="*/ 74429 h 2402959"/>
              <a:gd name="connsiteX50" fmla="*/ 1967023 w 2775097"/>
              <a:gd name="connsiteY50" fmla="*/ 63796 h 2402959"/>
              <a:gd name="connsiteX51" fmla="*/ 2052083 w 2775097"/>
              <a:gd name="connsiteY51" fmla="*/ 53164 h 2402959"/>
              <a:gd name="connsiteX52" fmla="*/ 2169041 w 2775097"/>
              <a:gd name="connsiteY52" fmla="*/ 31899 h 2402959"/>
              <a:gd name="connsiteX53" fmla="*/ 2658139 w 2775097"/>
              <a:gd name="connsiteY53" fmla="*/ 10634 h 2402959"/>
              <a:gd name="connsiteX54" fmla="*/ 2775097 w 2775097"/>
              <a:gd name="connsiteY54" fmla="*/ 1 h 2402959"/>
              <a:gd name="connsiteX0" fmla="*/ 0 w 2658139"/>
              <a:gd name="connsiteY0" fmla="*/ 2392325 h 2392325"/>
              <a:gd name="connsiteX1" fmla="*/ 31897 w 2658139"/>
              <a:gd name="connsiteY1" fmla="*/ 2339162 h 2392325"/>
              <a:gd name="connsiteX2" fmla="*/ 53162 w 2658139"/>
              <a:gd name="connsiteY2" fmla="*/ 2307265 h 2392325"/>
              <a:gd name="connsiteX3" fmla="*/ 63795 w 2658139"/>
              <a:gd name="connsiteY3" fmla="*/ 2275367 h 2392325"/>
              <a:gd name="connsiteX4" fmla="*/ 74427 w 2658139"/>
              <a:gd name="connsiteY4" fmla="*/ 2200939 h 2392325"/>
              <a:gd name="connsiteX5" fmla="*/ 85060 w 2658139"/>
              <a:gd name="connsiteY5" fmla="*/ 2147776 h 2392325"/>
              <a:gd name="connsiteX6" fmla="*/ 95693 w 2658139"/>
              <a:gd name="connsiteY6" fmla="*/ 2052083 h 2392325"/>
              <a:gd name="connsiteX7" fmla="*/ 106325 w 2658139"/>
              <a:gd name="connsiteY7" fmla="*/ 2020186 h 2392325"/>
              <a:gd name="connsiteX8" fmla="*/ 127590 w 2658139"/>
              <a:gd name="connsiteY8" fmla="*/ 1903227 h 2392325"/>
              <a:gd name="connsiteX9" fmla="*/ 159488 w 2658139"/>
              <a:gd name="connsiteY9" fmla="*/ 1796902 h 2392325"/>
              <a:gd name="connsiteX10" fmla="*/ 170120 w 2658139"/>
              <a:gd name="connsiteY10" fmla="*/ 1733106 h 2392325"/>
              <a:gd name="connsiteX11" fmla="*/ 191386 w 2658139"/>
              <a:gd name="connsiteY11" fmla="*/ 1626781 h 2392325"/>
              <a:gd name="connsiteX12" fmla="*/ 202018 w 2658139"/>
              <a:gd name="connsiteY12" fmla="*/ 1573618 h 2392325"/>
              <a:gd name="connsiteX13" fmla="*/ 212651 w 2658139"/>
              <a:gd name="connsiteY13" fmla="*/ 1520455 h 2392325"/>
              <a:gd name="connsiteX14" fmla="*/ 244548 w 2658139"/>
              <a:gd name="connsiteY14" fmla="*/ 1297172 h 2392325"/>
              <a:gd name="connsiteX15" fmla="*/ 255181 w 2658139"/>
              <a:gd name="connsiteY15" fmla="*/ 1265274 h 2392325"/>
              <a:gd name="connsiteX16" fmla="*/ 265814 w 2658139"/>
              <a:gd name="connsiteY16" fmla="*/ 1212111 h 2392325"/>
              <a:gd name="connsiteX17" fmla="*/ 287079 w 2658139"/>
              <a:gd name="connsiteY17" fmla="*/ 1169581 h 2392325"/>
              <a:gd name="connsiteX18" fmla="*/ 297711 w 2658139"/>
              <a:gd name="connsiteY18" fmla="*/ 1137683 h 2392325"/>
              <a:gd name="connsiteX19" fmla="*/ 318976 w 2658139"/>
              <a:gd name="connsiteY19" fmla="*/ 1105786 h 2392325"/>
              <a:gd name="connsiteX20" fmla="*/ 340241 w 2658139"/>
              <a:gd name="connsiteY20" fmla="*/ 1041990 h 2392325"/>
              <a:gd name="connsiteX21" fmla="*/ 350874 w 2658139"/>
              <a:gd name="connsiteY21" fmla="*/ 1010093 h 2392325"/>
              <a:gd name="connsiteX22" fmla="*/ 372139 w 2658139"/>
              <a:gd name="connsiteY22" fmla="*/ 988827 h 2392325"/>
              <a:gd name="connsiteX23" fmla="*/ 414669 w 2658139"/>
              <a:gd name="connsiteY23" fmla="*/ 914400 h 2392325"/>
              <a:gd name="connsiteX24" fmla="*/ 435934 w 2658139"/>
              <a:gd name="connsiteY24" fmla="*/ 882502 h 2392325"/>
              <a:gd name="connsiteX25" fmla="*/ 467832 w 2658139"/>
              <a:gd name="connsiteY25" fmla="*/ 776176 h 2392325"/>
              <a:gd name="connsiteX26" fmla="*/ 499730 w 2658139"/>
              <a:gd name="connsiteY26" fmla="*/ 733646 h 2392325"/>
              <a:gd name="connsiteX27" fmla="*/ 542260 w 2658139"/>
              <a:gd name="connsiteY27" fmla="*/ 648586 h 2392325"/>
              <a:gd name="connsiteX28" fmla="*/ 584790 w 2658139"/>
              <a:gd name="connsiteY28" fmla="*/ 574158 h 2392325"/>
              <a:gd name="connsiteX29" fmla="*/ 616688 w 2658139"/>
              <a:gd name="connsiteY29" fmla="*/ 552893 h 2392325"/>
              <a:gd name="connsiteX30" fmla="*/ 627320 w 2658139"/>
              <a:gd name="connsiteY30" fmla="*/ 520995 h 2392325"/>
              <a:gd name="connsiteX31" fmla="*/ 680483 w 2658139"/>
              <a:gd name="connsiteY31" fmla="*/ 478465 h 2392325"/>
              <a:gd name="connsiteX32" fmla="*/ 744279 w 2658139"/>
              <a:gd name="connsiteY32" fmla="*/ 425302 h 2392325"/>
              <a:gd name="connsiteX33" fmla="*/ 765544 w 2658139"/>
              <a:gd name="connsiteY33" fmla="*/ 393404 h 2392325"/>
              <a:gd name="connsiteX34" fmla="*/ 797441 w 2658139"/>
              <a:gd name="connsiteY34" fmla="*/ 372139 h 2392325"/>
              <a:gd name="connsiteX35" fmla="*/ 818707 w 2658139"/>
              <a:gd name="connsiteY35" fmla="*/ 350874 h 2392325"/>
              <a:gd name="connsiteX36" fmla="*/ 850604 w 2658139"/>
              <a:gd name="connsiteY36" fmla="*/ 329609 h 2392325"/>
              <a:gd name="connsiteX37" fmla="*/ 914400 w 2658139"/>
              <a:gd name="connsiteY37" fmla="*/ 287079 h 2392325"/>
              <a:gd name="connsiteX38" fmla="*/ 946297 w 2658139"/>
              <a:gd name="connsiteY38" fmla="*/ 265813 h 2392325"/>
              <a:gd name="connsiteX39" fmla="*/ 1020725 w 2658139"/>
              <a:gd name="connsiteY39" fmla="*/ 233916 h 2392325"/>
              <a:gd name="connsiteX40" fmla="*/ 1052623 w 2658139"/>
              <a:gd name="connsiteY40" fmla="*/ 212651 h 2392325"/>
              <a:gd name="connsiteX41" fmla="*/ 1084520 w 2658139"/>
              <a:gd name="connsiteY41" fmla="*/ 202018 h 2392325"/>
              <a:gd name="connsiteX42" fmla="*/ 1148316 w 2658139"/>
              <a:gd name="connsiteY42" fmla="*/ 170120 h 2392325"/>
              <a:gd name="connsiteX43" fmla="*/ 1190846 w 2658139"/>
              <a:gd name="connsiteY43" fmla="*/ 159488 h 2392325"/>
              <a:gd name="connsiteX44" fmla="*/ 1265274 w 2658139"/>
              <a:gd name="connsiteY44" fmla="*/ 138223 h 2392325"/>
              <a:gd name="connsiteX45" fmla="*/ 1403497 w 2658139"/>
              <a:gd name="connsiteY45" fmla="*/ 116958 h 2392325"/>
              <a:gd name="connsiteX46" fmla="*/ 1456660 w 2658139"/>
              <a:gd name="connsiteY46" fmla="*/ 106325 h 2392325"/>
              <a:gd name="connsiteX47" fmla="*/ 1765004 w 2658139"/>
              <a:gd name="connsiteY47" fmla="*/ 85060 h 2392325"/>
              <a:gd name="connsiteX48" fmla="*/ 1818167 w 2658139"/>
              <a:gd name="connsiteY48" fmla="*/ 74427 h 2392325"/>
              <a:gd name="connsiteX49" fmla="*/ 1913860 w 2658139"/>
              <a:gd name="connsiteY49" fmla="*/ 63795 h 2392325"/>
              <a:gd name="connsiteX50" fmla="*/ 1967023 w 2658139"/>
              <a:gd name="connsiteY50" fmla="*/ 53162 h 2392325"/>
              <a:gd name="connsiteX51" fmla="*/ 2052083 w 2658139"/>
              <a:gd name="connsiteY51" fmla="*/ 42530 h 2392325"/>
              <a:gd name="connsiteX52" fmla="*/ 2169041 w 2658139"/>
              <a:gd name="connsiteY52" fmla="*/ 21265 h 2392325"/>
              <a:gd name="connsiteX53" fmla="*/ 2658139 w 2658139"/>
              <a:gd name="connsiteY53" fmla="*/ 0 h 239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658139" h="2392325">
                <a:moveTo>
                  <a:pt x="0" y="2392325"/>
                </a:moveTo>
                <a:cubicBezTo>
                  <a:pt x="10632" y="2374604"/>
                  <a:pt x="20944" y="2356687"/>
                  <a:pt x="31897" y="2339162"/>
                </a:cubicBezTo>
                <a:cubicBezTo>
                  <a:pt x="38670" y="2328326"/>
                  <a:pt x="47447" y="2318694"/>
                  <a:pt x="53162" y="2307265"/>
                </a:cubicBezTo>
                <a:cubicBezTo>
                  <a:pt x="58174" y="2297240"/>
                  <a:pt x="60251" y="2286000"/>
                  <a:pt x="63795" y="2275367"/>
                </a:cubicBezTo>
                <a:cubicBezTo>
                  <a:pt x="67339" y="2250558"/>
                  <a:pt x="70307" y="2225659"/>
                  <a:pt x="74427" y="2200939"/>
                </a:cubicBezTo>
                <a:cubicBezTo>
                  <a:pt x="77398" y="2183113"/>
                  <a:pt x="82504" y="2165666"/>
                  <a:pt x="85060" y="2147776"/>
                </a:cubicBezTo>
                <a:cubicBezTo>
                  <a:pt x="89599" y="2116005"/>
                  <a:pt x="90417" y="2083740"/>
                  <a:pt x="95693" y="2052083"/>
                </a:cubicBezTo>
                <a:cubicBezTo>
                  <a:pt x="97535" y="2041028"/>
                  <a:pt x="103894" y="2031127"/>
                  <a:pt x="106325" y="2020186"/>
                </a:cubicBezTo>
                <a:cubicBezTo>
                  <a:pt x="116045" y="1976444"/>
                  <a:pt x="115986" y="1945777"/>
                  <a:pt x="127590" y="1903227"/>
                </a:cubicBezTo>
                <a:cubicBezTo>
                  <a:pt x="147929" y="1828650"/>
                  <a:pt x="147035" y="1859169"/>
                  <a:pt x="159488" y="1796902"/>
                </a:cubicBezTo>
                <a:cubicBezTo>
                  <a:pt x="163716" y="1775762"/>
                  <a:pt x="166147" y="1754295"/>
                  <a:pt x="170120" y="1733106"/>
                </a:cubicBezTo>
                <a:cubicBezTo>
                  <a:pt x="176781" y="1697581"/>
                  <a:pt x="184298" y="1662223"/>
                  <a:pt x="191386" y="1626781"/>
                </a:cubicBezTo>
                <a:lnTo>
                  <a:pt x="202018" y="1573618"/>
                </a:lnTo>
                <a:cubicBezTo>
                  <a:pt x="205562" y="1555897"/>
                  <a:pt x="210410" y="1538387"/>
                  <a:pt x="212651" y="1520455"/>
                </a:cubicBezTo>
                <a:cubicBezTo>
                  <a:pt x="222198" y="1444078"/>
                  <a:pt x="230141" y="1374007"/>
                  <a:pt x="244548" y="1297172"/>
                </a:cubicBezTo>
                <a:cubicBezTo>
                  <a:pt x="246613" y="1286156"/>
                  <a:pt x="252463" y="1276147"/>
                  <a:pt x="255181" y="1265274"/>
                </a:cubicBezTo>
                <a:cubicBezTo>
                  <a:pt x="259564" y="1247742"/>
                  <a:pt x="260099" y="1229256"/>
                  <a:pt x="265814" y="1212111"/>
                </a:cubicBezTo>
                <a:cubicBezTo>
                  <a:pt x="270826" y="1197074"/>
                  <a:pt x="280835" y="1184149"/>
                  <a:pt x="287079" y="1169581"/>
                </a:cubicBezTo>
                <a:cubicBezTo>
                  <a:pt x="291494" y="1159279"/>
                  <a:pt x="292699" y="1147708"/>
                  <a:pt x="297711" y="1137683"/>
                </a:cubicBezTo>
                <a:cubicBezTo>
                  <a:pt x="303426" y="1126253"/>
                  <a:pt x="313786" y="1117463"/>
                  <a:pt x="318976" y="1105786"/>
                </a:cubicBezTo>
                <a:cubicBezTo>
                  <a:pt x="328080" y="1085302"/>
                  <a:pt x="333152" y="1063255"/>
                  <a:pt x="340241" y="1041990"/>
                </a:cubicBezTo>
                <a:cubicBezTo>
                  <a:pt x="343785" y="1031358"/>
                  <a:pt x="342949" y="1018018"/>
                  <a:pt x="350874" y="1010093"/>
                </a:cubicBezTo>
                <a:cubicBezTo>
                  <a:pt x="357962" y="1003004"/>
                  <a:pt x="365877" y="996655"/>
                  <a:pt x="372139" y="988827"/>
                </a:cubicBezTo>
                <a:cubicBezTo>
                  <a:pt x="398045" y="956444"/>
                  <a:pt x="392838" y="952604"/>
                  <a:pt x="414669" y="914400"/>
                </a:cubicBezTo>
                <a:cubicBezTo>
                  <a:pt x="421009" y="903305"/>
                  <a:pt x="428846" y="893135"/>
                  <a:pt x="435934" y="882502"/>
                </a:cubicBezTo>
                <a:cubicBezTo>
                  <a:pt x="443565" y="851980"/>
                  <a:pt x="454891" y="802058"/>
                  <a:pt x="467832" y="776176"/>
                </a:cubicBezTo>
                <a:cubicBezTo>
                  <a:pt x="475757" y="760326"/>
                  <a:pt x="489097" y="747823"/>
                  <a:pt x="499730" y="733646"/>
                </a:cubicBezTo>
                <a:cubicBezTo>
                  <a:pt x="518386" y="659019"/>
                  <a:pt x="497076" y="720881"/>
                  <a:pt x="542260" y="648586"/>
                </a:cubicBezTo>
                <a:cubicBezTo>
                  <a:pt x="556160" y="626346"/>
                  <a:pt x="565278" y="593670"/>
                  <a:pt x="584790" y="574158"/>
                </a:cubicBezTo>
                <a:cubicBezTo>
                  <a:pt x="593826" y="565122"/>
                  <a:pt x="606055" y="559981"/>
                  <a:pt x="616688" y="552893"/>
                </a:cubicBezTo>
                <a:cubicBezTo>
                  <a:pt x="620232" y="542260"/>
                  <a:pt x="621554" y="530606"/>
                  <a:pt x="627320" y="520995"/>
                </a:cubicBezTo>
                <a:cubicBezTo>
                  <a:pt x="639692" y="500375"/>
                  <a:pt x="663101" y="492950"/>
                  <a:pt x="680483" y="478465"/>
                </a:cubicBezTo>
                <a:cubicBezTo>
                  <a:pt x="762345" y="410246"/>
                  <a:pt x="665088" y="478095"/>
                  <a:pt x="744279" y="425302"/>
                </a:cubicBezTo>
                <a:cubicBezTo>
                  <a:pt x="751367" y="414669"/>
                  <a:pt x="756508" y="402440"/>
                  <a:pt x="765544" y="393404"/>
                </a:cubicBezTo>
                <a:cubicBezTo>
                  <a:pt x="774580" y="384368"/>
                  <a:pt x="787463" y="380122"/>
                  <a:pt x="797441" y="372139"/>
                </a:cubicBezTo>
                <a:cubicBezTo>
                  <a:pt x="805269" y="365877"/>
                  <a:pt x="810879" y="357136"/>
                  <a:pt x="818707" y="350874"/>
                </a:cubicBezTo>
                <a:cubicBezTo>
                  <a:pt x="828685" y="342891"/>
                  <a:pt x="840787" y="337790"/>
                  <a:pt x="850604" y="329609"/>
                </a:cubicBezTo>
                <a:cubicBezTo>
                  <a:pt x="903700" y="285362"/>
                  <a:pt x="858344" y="305763"/>
                  <a:pt x="914400" y="287079"/>
                </a:cubicBezTo>
                <a:cubicBezTo>
                  <a:pt x="925032" y="279990"/>
                  <a:pt x="934867" y="271528"/>
                  <a:pt x="946297" y="265813"/>
                </a:cubicBezTo>
                <a:cubicBezTo>
                  <a:pt x="1065617" y="206152"/>
                  <a:pt x="865804" y="322442"/>
                  <a:pt x="1020725" y="233916"/>
                </a:cubicBezTo>
                <a:cubicBezTo>
                  <a:pt x="1031820" y="227576"/>
                  <a:pt x="1041193" y="218366"/>
                  <a:pt x="1052623" y="212651"/>
                </a:cubicBezTo>
                <a:cubicBezTo>
                  <a:pt x="1062647" y="207639"/>
                  <a:pt x="1074278" y="206570"/>
                  <a:pt x="1084520" y="202018"/>
                </a:cubicBezTo>
                <a:cubicBezTo>
                  <a:pt x="1106246" y="192362"/>
                  <a:pt x="1126241" y="178950"/>
                  <a:pt x="1148316" y="170120"/>
                </a:cubicBezTo>
                <a:cubicBezTo>
                  <a:pt x="1161884" y="164693"/>
                  <a:pt x="1176795" y="163502"/>
                  <a:pt x="1190846" y="159488"/>
                </a:cubicBezTo>
                <a:cubicBezTo>
                  <a:pt x="1238149" y="145973"/>
                  <a:pt x="1209860" y="149306"/>
                  <a:pt x="1265274" y="138223"/>
                </a:cubicBezTo>
                <a:cubicBezTo>
                  <a:pt x="1324157" y="126446"/>
                  <a:pt x="1342174" y="127178"/>
                  <a:pt x="1403497" y="116958"/>
                </a:cubicBezTo>
                <a:cubicBezTo>
                  <a:pt x="1421323" y="113987"/>
                  <a:pt x="1438650" y="107826"/>
                  <a:pt x="1456660" y="106325"/>
                </a:cubicBezTo>
                <a:cubicBezTo>
                  <a:pt x="1621265" y="92608"/>
                  <a:pt x="1630131" y="103044"/>
                  <a:pt x="1765004" y="85060"/>
                </a:cubicBezTo>
                <a:cubicBezTo>
                  <a:pt x="1782917" y="82671"/>
                  <a:pt x="1800277" y="76983"/>
                  <a:pt x="1818167" y="74427"/>
                </a:cubicBezTo>
                <a:cubicBezTo>
                  <a:pt x="1849938" y="69888"/>
                  <a:pt x="1882089" y="68334"/>
                  <a:pt x="1913860" y="63795"/>
                </a:cubicBezTo>
                <a:cubicBezTo>
                  <a:pt x="1931750" y="61239"/>
                  <a:pt x="1949161" y="55910"/>
                  <a:pt x="1967023" y="53162"/>
                </a:cubicBezTo>
                <a:cubicBezTo>
                  <a:pt x="1995265" y="48817"/>
                  <a:pt x="2023841" y="46875"/>
                  <a:pt x="2052083" y="42530"/>
                </a:cubicBezTo>
                <a:cubicBezTo>
                  <a:pt x="2128497" y="30774"/>
                  <a:pt x="2084902" y="31164"/>
                  <a:pt x="2169041" y="21265"/>
                </a:cubicBezTo>
                <a:cubicBezTo>
                  <a:pt x="2337394" y="1459"/>
                  <a:pt x="2475724" y="5212"/>
                  <a:pt x="2658139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354899" y="3502024"/>
            <a:ext cx="0" cy="256032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5400000">
            <a:off x="6183936" y="463888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Revenue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 rot="16200000">
            <a:off x="5175512" y="2768879"/>
            <a:ext cx="274320" cy="210312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398644" y="3352800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High-performing Leads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472822" y="3357214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Low-performing Leads</a:t>
            </a:r>
            <a:endParaRPr lang="en-US" sz="12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922644" y="4114800"/>
            <a:ext cx="246888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05345" y="39594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90%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955574" y="60930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70%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789044" y="46452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8</a:t>
            </a:r>
            <a:r>
              <a:rPr lang="en-US" sz="1400" b="1" dirty="0" smtClean="0"/>
              <a:t>0%</a:t>
            </a:r>
            <a:endParaRPr lang="en-US" sz="1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779133" y="3100626"/>
            <a:ext cx="2172711" cy="86177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Example</a:t>
            </a:r>
            <a:r>
              <a:rPr lang="en-US" sz="1200" i="1" dirty="0" smtClean="0"/>
              <a:t>: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i="1" dirty="0" smtClean="0"/>
              <a:t>Call 70% of Leads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i="1" dirty="0" smtClean="0"/>
              <a:t>Generate 90% of Revenue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200" i="1" dirty="0" smtClean="0"/>
              <a:t>Earn 80% of max Profit</a:t>
            </a:r>
            <a:endParaRPr lang="en-US" sz="12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493644" y="21743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93644" y="28310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93644" y="39959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93644" y="481737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493644" y="547290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</a:t>
            </a:r>
            <a:endParaRPr lang="en-US" b="1" dirty="0"/>
          </a:p>
        </p:txBody>
      </p:sp>
      <p:sp>
        <p:nvSpPr>
          <p:cNvPr id="52" name="Rectangle 51"/>
          <p:cNvSpPr/>
          <p:nvPr/>
        </p:nvSpPr>
        <p:spPr>
          <a:xfrm>
            <a:off x="202784" y="152400"/>
            <a:ext cx="84840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Usar todos estos datos para asignar un score a cada lead que refleja la probabilidad que tiene de comprar o no, y estudiar el impacto en el </a:t>
            </a:r>
            <a:r>
              <a:rPr lang="es-AR" b="1" dirty="0" err="1" smtClean="0">
                <a:latin typeface="Bahnschrift SemiBold" pitchFamily="34" charset="0"/>
              </a:rPr>
              <a:t>revenue</a:t>
            </a:r>
            <a:r>
              <a:rPr lang="es-AR" b="1" dirty="0" smtClean="0">
                <a:latin typeface="Bahnschrift SemiBold" pitchFamily="34" charset="0"/>
              </a:rPr>
              <a:t> de únicamente contactar al top % de los leads (si hay más leads que vendedores)</a:t>
            </a:r>
            <a:endParaRPr lang="en-US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7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5" name="Rectangle 39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Bahnschrift SemiBold" pitchFamily="34" charset="0"/>
              </a:rPr>
              <a:t>Exploración</a:t>
            </a:r>
            <a:r>
              <a:rPr lang="en-US" sz="3200" dirty="0" smtClean="0">
                <a:latin typeface="Bahnschrift SemiBold" pitchFamily="34" charset="0"/>
              </a:rPr>
              <a:t> de </a:t>
            </a:r>
            <a:r>
              <a:rPr lang="en-US" sz="3200" dirty="0" err="1" smtClean="0">
                <a:latin typeface="Bahnschrift SemiBold" pitchFamily="34" charset="0"/>
              </a:rPr>
              <a:t>datos</a:t>
            </a:r>
            <a:r>
              <a:rPr lang="en-US" sz="3200" dirty="0">
                <a:latin typeface="Bahnschrift SemiBold" pitchFamily="34" charset="0"/>
              </a:rPr>
              <a:t> </a:t>
            </a:r>
            <a:r>
              <a:rPr lang="en-US" sz="3200" dirty="0" smtClean="0">
                <a:latin typeface="Bahnschrift SemiBold" pitchFamily="34" charset="0"/>
              </a:rPr>
              <a:t>y </a:t>
            </a:r>
            <a:r>
              <a:rPr lang="en-US" sz="3200" dirty="0" err="1" smtClean="0">
                <a:latin typeface="Bahnschrift SemiBold" pitchFamily="34" charset="0"/>
              </a:rPr>
              <a:t>desarrollo</a:t>
            </a:r>
            <a:r>
              <a:rPr lang="en-US" sz="3200" dirty="0" smtClean="0">
                <a:latin typeface="Bahnschrift SemiBold" pitchFamily="34" charset="0"/>
              </a:rPr>
              <a:t> de </a:t>
            </a:r>
            <a:r>
              <a:rPr lang="en-US" sz="3200" dirty="0" err="1" smtClean="0">
                <a:latin typeface="Bahnschrift SemiBold" pitchFamily="34" charset="0"/>
              </a:rPr>
              <a:t>modelos</a:t>
            </a:r>
            <a:endParaRPr lang="en-US" sz="2200" i="1" dirty="0">
              <a:latin typeface="Bahnschrift SemiBold" pitchFamily="34" charset="0"/>
            </a:endParaRPr>
          </a:p>
        </p:txBody>
      </p:sp>
      <p:sp>
        <p:nvSpPr>
          <p:cNvPr id="2" name="Flowchart: Magnetic Disk 1"/>
          <p:cNvSpPr/>
          <p:nvPr/>
        </p:nvSpPr>
        <p:spPr>
          <a:xfrm>
            <a:off x="3459480" y="3139440"/>
            <a:ext cx="1188720" cy="1234440"/>
          </a:xfrm>
          <a:prstGeom prst="flowChartMagneticDisk">
            <a:avLst/>
          </a:prstGeom>
          <a:solidFill>
            <a:schemeClr val="bg1">
              <a:lumMod val="95000"/>
              <a:alpha val="69804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100" b="1" dirty="0" smtClean="0">
                <a:solidFill>
                  <a:schemeClr val="tx1"/>
                </a:solidFill>
              </a:rPr>
              <a:t>Database / DW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</a:rPr>
              <a:t>Lead Data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</a:rPr>
              <a:t>Interaction Data</a:t>
            </a:r>
          </a:p>
          <a:p>
            <a:pPr marL="115888" indent="-115888">
              <a:buFont typeface="Arial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</a:rPr>
              <a:t>Performance Data</a:t>
            </a:r>
          </a:p>
        </p:txBody>
      </p:sp>
      <p:sp>
        <p:nvSpPr>
          <p:cNvPr id="11" name="Circular Arrow 10"/>
          <p:cNvSpPr/>
          <p:nvPr/>
        </p:nvSpPr>
        <p:spPr>
          <a:xfrm rot="1072265">
            <a:off x="1725690" y="1542810"/>
            <a:ext cx="4572000" cy="4572000"/>
          </a:xfrm>
          <a:prstGeom prst="circular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ircular Arrow 54"/>
          <p:cNvSpPr/>
          <p:nvPr/>
        </p:nvSpPr>
        <p:spPr>
          <a:xfrm rot="11897258">
            <a:off x="1725691" y="1552496"/>
            <a:ext cx="4572000" cy="4572000"/>
          </a:xfrm>
          <a:prstGeom prst="circular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61560" y="4617403"/>
            <a:ext cx="1188720" cy="1188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rgbClr val="4D4D4D"/>
                </a:solidFill>
              </a:rPr>
              <a:t>Business Understanding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Business Objectives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Assess Situation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Determine Goals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Project Plan</a:t>
            </a:r>
            <a:endParaRPr lang="en-US" sz="800" dirty="0">
              <a:solidFill>
                <a:srgbClr val="4D4D4D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80360" y="4953930"/>
            <a:ext cx="1188720" cy="1188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rgbClr val="4D4D4D"/>
                </a:solidFill>
              </a:rPr>
              <a:t>Data Understanding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Collection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Description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Exploration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Quality Verification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783080" y="2971800"/>
            <a:ext cx="1097280" cy="1188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rgbClr val="4D4D4D"/>
                </a:solidFill>
              </a:rPr>
              <a:t>Data Preparation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Selection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Cleansing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Extraction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Data Formatting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154680" y="1371600"/>
            <a:ext cx="1188720" cy="1188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rgbClr val="4D4D4D"/>
                </a:solidFill>
              </a:rPr>
              <a:t>Model Building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Technique Selection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Test Design Generation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Building Model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Model Assessment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059680" y="2057400"/>
            <a:ext cx="1097280" cy="11887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rgbClr val="4D4D4D"/>
                </a:solidFill>
              </a:rPr>
              <a:t>Model Evaluation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Results Evaluation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Process Review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rgbClr val="4D4D4D"/>
                </a:solidFill>
              </a:rPr>
              <a:t>Next Step Determination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010400" y="3444240"/>
            <a:ext cx="1280160" cy="731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182880" rtlCol="0" anchor="t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50" b="1" dirty="0" smtClean="0">
                <a:solidFill>
                  <a:schemeClr val="tx1"/>
                </a:solidFill>
              </a:rPr>
              <a:t>Deployment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</a:rPr>
              <a:t>Batch Lead Scoring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800" dirty="0" smtClean="0">
                <a:solidFill>
                  <a:schemeClr val="tx1"/>
                </a:solidFill>
              </a:rPr>
              <a:t>Real-time Scoring </a:t>
            </a:r>
          </a:p>
        </p:txBody>
      </p:sp>
      <p:cxnSp>
        <p:nvCxnSpPr>
          <p:cNvPr id="24" name="Curved Connector 23"/>
          <p:cNvCxnSpPr>
            <a:stCxn id="71" idx="2"/>
            <a:endCxn id="70" idx="3"/>
          </p:cNvCxnSpPr>
          <p:nvPr/>
        </p:nvCxnSpPr>
        <p:spPr>
          <a:xfrm rot="5400000">
            <a:off x="2811780" y="2628900"/>
            <a:ext cx="1005840" cy="86868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57" idx="0"/>
            <a:endCxn id="56" idx="0"/>
          </p:cNvCxnSpPr>
          <p:nvPr/>
        </p:nvCxnSpPr>
        <p:spPr>
          <a:xfrm rot="5400000" flipH="1" flipV="1">
            <a:off x="4297057" y="3795067"/>
            <a:ext cx="336527" cy="1981200"/>
          </a:xfrm>
          <a:prstGeom prst="curvedConnector3">
            <a:avLst>
              <a:gd name="adj1" fmla="val 16792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4724400" y="4495800"/>
            <a:ext cx="274320" cy="274320"/>
          </a:xfrm>
          <a:prstGeom prst="ellipse">
            <a:avLst/>
          </a:prstGeom>
          <a:solidFill>
            <a:schemeClr val="accent4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  <p:sp>
        <p:nvSpPr>
          <p:cNvPr id="91" name="Oval 90"/>
          <p:cNvSpPr/>
          <p:nvPr/>
        </p:nvSpPr>
        <p:spPr>
          <a:xfrm>
            <a:off x="2737671" y="4800600"/>
            <a:ext cx="274320" cy="274320"/>
          </a:xfrm>
          <a:prstGeom prst="ellipse">
            <a:avLst/>
          </a:prstGeom>
          <a:solidFill>
            <a:schemeClr val="accent4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2</a:t>
            </a:r>
            <a:endParaRPr lang="en-US" sz="1400" b="1" dirty="0"/>
          </a:p>
        </p:txBody>
      </p:sp>
      <p:sp>
        <p:nvSpPr>
          <p:cNvPr id="92" name="Oval 91"/>
          <p:cNvSpPr/>
          <p:nvPr/>
        </p:nvSpPr>
        <p:spPr>
          <a:xfrm>
            <a:off x="1640391" y="2833268"/>
            <a:ext cx="274320" cy="274320"/>
          </a:xfrm>
          <a:prstGeom prst="ellipse">
            <a:avLst/>
          </a:prstGeom>
          <a:solidFill>
            <a:schemeClr val="accent4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3</a:t>
            </a:r>
            <a:endParaRPr lang="en-US" sz="1400" b="1" dirty="0"/>
          </a:p>
        </p:txBody>
      </p:sp>
      <p:sp>
        <p:nvSpPr>
          <p:cNvPr id="93" name="Oval 92"/>
          <p:cNvSpPr/>
          <p:nvPr/>
        </p:nvSpPr>
        <p:spPr>
          <a:xfrm>
            <a:off x="3006463" y="1238012"/>
            <a:ext cx="274320" cy="274320"/>
          </a:xfrm>
          <a:prstGeom prst="ellipse">
            <a:avLst/>
          </a:prstGeom>
          <a:solidFill>
            <a:schemeClr val="accent4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4</a:t>
            </a:r>
            <a:endParaRPr lang="en-US" sz="1400" b="1" dirty="0"/>
          </a:p>
        </p:txBody>
      </p:sp>
      <p:sp>
        <p:nvSpPr>
          <p:cNvPr id="94" name="Oval 93"/>
          <p:cNvSpPr/>
          <p:nvPr/>
        </p:nvSpPr>
        <p:spPr>
          <a:xfrm>
            <a:off x="4946904" y="1906270"/>
            <a:ext cx="274320" cy="274320"/>
          </a:xfrm>
          <a:prstGeom prst="ellipse">
            <a:avLst/>
          </a:prstGeom>
          <a:solidFill>
            <a:schemeClr val="accent4"/>
          </a:solidFill>
          <a:ln w="28575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5</a:t>
            </a:r>
            <a:endParaRPr lang="en-US" sz="1400" b="1" dirty="0"/>
          </a:p>
        </p:txBody>
      </p:sp>
      <p:cxnSp>
        <p:nvCxnSpPr>
          <p:cNvPr id="39" name="Curved Connector 38"/>
          <p:cNvCxnSpPr>
            <a:stCxn id="72" idx="3"/>
            <a:endCxn id="73" idx="0"/>
          </p:cNvCxnSpPr>
          <p:nvPr/>
        </p:nvCxnSpPr>
        <p:spPr>
          <a:xfrm>
            <a:off x="6156960" y="2651760"/>
            <a:ext cx="1493520" cy="792480"/>
          </a:xfrm>
          <a:prstGeom prst="curved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753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091265" y="1518830"/>
            <a:ext cx="822960" cy="548640"/>
          </a:xfrm>
          <a:prstGeom prst="rect">
            <a:avLst/>
          </a:prstGeom>
          <a:solidFill>
            <a:srgbClr val="35B0D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SFDC App</a:t>
            </a:r>
            <a:endParaRPr lang="en-US" sz="700" dirty="0" smtClean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C9DAA2-94DE-BB4A-AE89-280C493E18B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lowchart: Magnetic Disk 6"/>
          <p:cNvSpPr/>
          <p:nvPr/>
        </p:nvSpPr>
        <p:spPr>
          <a:xfrm>
            <a:off x="3855720" y="3848100"/>
            <a:ext cx="1188720" cy="1234440"/>
          </a:xfrm>
          <a:prstGeom prst="flowChartMagneticDisk">
            <a:avLst/>
          </a:prstGeom>
          <a:solidFill>
            <a:schemeClr val="bg2">
              <a:lumMod val="50000"/>
              <a:alpha val="69804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chemeClr val="bg1"/>
                </a:solidFill>
              </a:rPr>
              <a:t>Velocify DW / Analytics DB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594360" y="2514600"/>
            <a:ext cx="1005840" cy="822960"/>
          </a:xfrm>
          <a:prstGeom prst="flowChartMagneticDisk">
            <a:avLst/>
          </a:prstGeom>
          <a:solidFill>
            <a:srgbClr val="3170A1">
              <a:alpha val="69804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Interaction Logs</a:t>
            </a:r>
          </a:p>
        </p:txBody>
      </p:sp>
      <p:sp>
        <p:nvSpPr>
          <p:cNvPr id="9" name="Flowchart: Magnetic Disk 8"/>
          <p:cNvSpPr/>
          <p:nvPr/>
        </p:nvSpPr>
        <p:spPr>
          <a:xfrm>
            <a:off x="289560" y="4358640"/>
            <a:ext cx="1005840" cy="82296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Data Aggregators</a:t>
            </a:r>
            <a:endParaRPr lang="en-US" sz="800" dirty="0" smtClean="0">
              <a:solidFill>
                <a:schemeClr val="bg1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594360" y="5318760"/>
            <a:ext cx="1005840" cy="82296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Client Internal Systems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2667000" y="2194560"/>
            <a:ext cx="1005840" cy="1005840"/>
          </a:xfrm>
          <a:prstGeom prst="flowChartMagneticDisk">
            <a:avLst/>
          </a:prstGeom>
          <a:solidFill>
            <a:srgbClr val="3170A1">
              <a:alpha val="69804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Lead Manager</a:t>
            </a:r>
            <a:endParaRPr lang="en-US" sz="60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22867" y="1360031"/>
            <a:ext cx="914400" cy="64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lnSpc>
                <a:spcPct val="85000"/>
              </a:lnSpc>
              <a:spcAft>
                <a:spcPts val="300"/>
              </a:spcAft>
            </a:pPr>
            <a:r>
              <a:rPr lang="en-US" sz="1000" b="1" dirty="0" smtClean="0">
                <a:solidFill>
                  <a:srgbClr val="4D4D4D"/>
                </a:solidFill>
              </a:rPr>
              <a:t>Marketing Automation</a:t>
            </a:r>
            <a:endParaRPr lang="en-US" sz="700" dirty="0" smtClean="0">
              <a:solidFill>
                <a:srgbClr val="4D4D4D"/>
              </a:solidFill>
            </a:endParaRPr>
          </a:p>
        </p:txBody>
      </p:sp>
      <p:sp>
        <p:nvSpPr>
          <p:cNvPr id="16" name="Flowchart: Magnetic Disk 15"/>
          <p:cNvSpPr/>
          <p:nvPr/>
        </p:nvSpPr>
        <p:spPr>
          <a:xfrm>
            <a:off x="1146879" y="1280160"/>
            <a:ext cx="914400" cy="1005840"/>
          </a:xfrm>
          <a:prstGeom prst="flowChartMagneticDisk">
            <a:avLst/>
          </a:prstGeom>
          <a:solidFill>
            <a:srgbClr val="00B0F0">
              <a:alpha val="69804"/>
            </a:srgb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50" b="1" dirty="0" smtClean="0">
                <a:solidFill>
                  <a:schemeClr val="bg1"/>
                </a:solidFill>
              </a:rPr>
              <a:t>SFDC</a:t>
            </a:r>
          </a:p>
        </p:txBody>
      </p:sp>
      <p:cxnSp>
        <p:nvCxnSpPr>
          <p:cNvPr id="19" name="Straight Arrow Connector 18"/>
          <p:cNvCxnSpPr>
            <a:stCxn id="8" idx="4"/>
          </p:cNvCxnSpPr>
          <p:nvPr/>
        </p:nvCxnSpPr>
        <p:spPr>
          <a:xfrm>
            <a:off x="1600200" y="2926080"/>
            <a:ext cx="1285356" cy="121189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4"/>
            <a:endCxn id="3" idx="2"/>
          </p:cNvCxnSpPr>
          <p:nvPr/>
        </p:nvCxnSpPr>
        <p:spPr>
          <a:xfrm flipV="1">
            <a:off x="1295400" y="4465320"/>
            <a:ext cx="1615439" cy="3048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4"/>
          </p:cNvCxnSpPr>
          <p:nvPr/>
        </p:nvCxnSpPr>
        <p:spPr>
          <a:xfrm flipV="1">
            <a:off x="1600200" y="4617720"/>
            <a:ext cx="1279418" cy="11125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69920" y="3200400"/>
            <a:ext cx="0" cy="3657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672840" y="2040205"/>
            <a:ext cx="350027" cy="30795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989320" y="4145280"/>
            <a:ext cx="1005840" cy="64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300"/>
              </a:spcAft>
            </a:pPr>
            <a:r>
              <a:rPr lang="en-US" sz="1200" b="1" dirty="0" smtClean="0">
                <a:solidFill>
                  <a:srgbClr val="4D4D4D"/>
                </a:solidFill>
              </a:rPr>
              <a:t>Model Training</a:t>
            </a:r>
            <a:endParaRPr lang="en-US" sz="800" i="1" dirty="0" smtClean="0">
              <a:solidFill>
                <a:srgbClr val="4D4D4D"/>
              </a:solidFill>
            </a:endParaRPr>
          </a:p>
        </p:txBody>
      </p:sp>
      <p:cxnSp>
        <p:nvCxnSpPr>
          <p:cNvPr id="49" name="Elbow Connector 48"/>
          <p:cNvCxnSpPr>
            <a:stCxn id="13" idx="1"/>
            <a:endCxn id="47" idx="3"/>
          </p:cNvCxnSpPr>
          <p:nvPr/>
        </p:nvCxnSpPr>
        <p:spPr>
          <a:xfrm rot="16200000" flipV="1">
            <a:off x="2841368" y="1866007"/>
            <a:ext cx="401410" cy="255695"/>
          </a:xfrm>
          <a:prstGeom prst="bentConnector2">
            <a:avLst/>
          </a:prstGeom>
          <a:ln>
            <a:solidFill>
              <a:srgbClr val="0070C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 rot="5400000">
            <a:off x="2308859" y="4198620"/>
            <a:ext cx="1737360" cy="53340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ETL / </a:t>
            </a:r>
          </a:p>
          <a:p>
            <a:pPr algn="ctr"/>
            <a:r>
              <a:rPr lang="en-US" sz="1200" b="1" dirty="0" smtClean="0"/>
              <a:t>Feature Engineering</a:t>
            </a:r>
            <a:endParaRPr lang="en-US" sz="1200" b="1" dirty="0"/>
          </a:p>
        </p:txBody>
      </p:sp>
      <p:sp>
        <p:nvSpPr>
          <p:cNvPr id="27" name="Rectangle 26"/>
          <p:cNvSpPr/>
          <p:nvPr/>
        </p:nvSpPr>
        <p:spPr>
          <a:xfrm>
            <a:off x="5992845" y="5288280"/>
            <a:ext cx="1463040" cy="64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300"/>
              </a:spcAft>
            </a:pPr>
            <a:r>
              <a:rPr lang="en-US" sz="1200" b="1" dirty="0" smtClean="0">
                <a:solidFill>
                  <a:srgbClr val="4D4D4D"/>
                </a:solidFill>
              </a:rPr>
              <a:t>Scoring / Recommendation</a:t>
            </a:r>
          </a:p>
        </p:txBody>
      </p:sp>
      <p:cxnSp>
        <p:nvCxnSpPr>
          <p:cNvPr id="41" name="Straight Arrow Connector 40"/>
          <p:cNvCxnSpPr>
            <a:stCxn id="16" idx="3"/>
          </p:cNvCxnSpPr>
          <p:nvPr/>
        </p:nvCxnSpPr>
        <p:spPr>
          <a:xfrm>
            <a:off x="1604079" y="2286000"/>
            <a:ext cx="1290920" cy="169195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59480" y="4457700"/>
            <a:ext cx="365760" cy="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99760" y="4849693"/>
            <a:ext cx="82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 smtClean="0"/>
              <a:t>Deploy Models</a:t>
            </a:r>
            <a:endParaRPr lang="en-US" sz="1000" b="1" i="1" dirty="0"/>
          </a:p>
        </p:txBody>
      </p:sp>
      <p:cxnSp>
        <p:nvCxnSpPr>
          <p:cNvPr id="63" name="Elbow Connector 62"/>
          <p:cNvCxnSpPr/>
          <p:nvPr/>
        </p:nvCxnSpPr>
        <p:spPr>
          <a:xfrm>
            <a:off x="3663147" y="2743200"/>
            <a:ext cx="3566160" cy="2560320"/>
          </a:xfrm>
          <a:prstGeom prst="bentConnector2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718560" y="2489433"/>
            <a:ext cx="35205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i="1" dirty="0" smtClean="0"/>
              <a:t>Compute Lead Scores for distribution / prioritization</a:t>
            </a:r>
            <a:endParaRPr lang="en-US" sz="1050" b="1" i="1" dirty="0"/>
          </a:p>
        </p:txBody>
      </p:sp>
      <p:cxnSp>
        <p:nvCxnSpPr>
          <p:cNvPr id="79" name="Straight Arrow Connector 78"/>
          <p:cNvCxnSpPr>
            <a:stCxn id="7" idx="4"/>
            <a:endCxn id="43" idx="1"/>
          </p:cNvCxnSpPr>
          <p:nvPr/>
        </p:nvCxnSpPr>
        <p:spPr>
          <a:xfrm>
            <a:off x="5044440" y="4465320"/>
            <a:ext cx="944880" cy="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3" idx="2"/>
            <a:endCxn id="27" idx="0"/>
          </p:cNvCxnSpPr>
          <p:nvPr/>
        </p:nvCxnSpPr>
        <p:spPr>
          <a:xfrm>
            <a:off x="6492240" y="4785360"/>
            <a:ext cx="0" cy="50292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Flowchart: Magnetic Disk 84"/>
          <p:cNvSpPr/>
          <p:nvPr/>
        </p:nvSpPr>
        <p:spPr>
          <a:xfrm>
            <a:off x="7833360" y="5196840"/>
            <a:ext cx="1005840" cy="822960"/>
          </a:xfrm>
          <a:prstGeom prst="flowChartMagneticDisk">
            <a:avLst/>
          </a:prstGeom>
          <a:solidFill>
            <a:schemeClr val="accent5">
              <a:alpha val="69804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200" b="1" dirty="0" smtClean="0">
                <a:solidFill>
                  <a:srgbClr val="4D4D4D"/>
                </a:solidFill>
              </a:rPr>
              <a:t>Scoring DB</a:t>
            </a:r>
          </a:p>
        </p:txBody>
      </p:sp>
      <p:cxnSp>
        <p:nvCxnSpPr>
          <p:cNvPr id="89" name="Straight Arrow Connector 88"/>
          <p:cNvCxnSpPr>
            <a:stCxn id="27" idx="3"/>
            <a:endCxn id="85" idx="2"/>
          </p:cNvCxnSpPr>
          <p:nvPr/>
        </p:nvCxnSpPr>
        <p:spPr>
          <a:xfrm>
            <a:off x="7455885" y="5608320"/>
            <a:ext cx="377475" cy="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940040" y="3640822"/>
            <a:ext cx="822960" cy="457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45720" tIns="91440" rIns="45720" rtlCol="0" anchor="ctr"/>
          <a:lstStyle/>
          <a:p>
            <a:pPr algn="ctr">
              <a:spcAft>
                <a:spcPts val="300"/>
              </a:spcAft>
            </a:pPr>
            <a:r>
              <a:rPr lang="en-US" sz="1000" b="1" dirty="0" smtClean="0">
                <a:solidFill>
                  <a:srgbClr val="4D4D4D"/>
                </a:solidFill>
              </a:rPr>
              <a:t>Manager Dashboard</a:t>
            </a:r>
            <a:endParaRPr lang="en-US" sz="500" i="1" dirty="0" smtClean="0">
              <a:solidFill>
                <a:srgbClr val="4D4D4D"/>
              </a:solidFill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8338517" y="4114800"/>
            <a:ext cx="0" cy="109728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7" idx="3"/>
            <a:endCxn id="27" idx="1"/>
          </p:cNvCxnSpPr>
          <p:nvPr/>
        </p:nvCxnSpPr>
        <p:spPr>
          <a:xfrm rot="16200000" flipH="1">
            <a:off x="4958572" y="4574047"/>
            <a:ext cx="525780" cy="1542765"/>
          </a:xfrm>
          <a:prstGeom prst="bentConnector2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lowchart: Magnetic Disk 34"/>
          <p:cNvSpPr/>
          <p:nvPr/>
        </p:nvSpPr>
        <p:spPr>
          <a:xfrm>
            <a:off x="289560" y="3444240"/>
            <a:ext cx="1005840" cy="82296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>
              <a:spcAft>
                <a:spcPts val="600"/>
              </a:spcAft>
            </a:pPr>
            <a:r>
              <a:rPr lang="en-US" sz="1000" b="1" dirty="0" smtClean="0">
                <a:solidFill>
                  <a:schemeClr val="bg1"/>
                </a:solidFill>
              </a:rPr>
              <a:t>Web Logs</a:t>
            </a:r>
            <a:endParaRPr lang="en-US" sz="800" dirty="0" smtClean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stCxn id="35" idx="4"/>
          </p:cNvCxnSpPr>
          <p:nvPr/>
        </p:nvCxnSpPr>
        <p:spPr>
          <a:xfrm>
            <a:off x="1295400" y="3855720"/>
            <a:ext cx="1615439" cy="40401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9"/>
          <p:cNvSpPr txBox="1">
            <a:spLocks noChangeArrowheads="1"/>
          </p:cNvSpPr>
          <p:nvPr/>
        </p:nvSpPr>
        <p:spPr>
          <a:xfrm>
            <a:off x="228600" y="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latin typeface="Bahnschrift SemiBold" pitchFamily="34" charset="0"/>
              </a:rPr>
              <a:t>Integración</a:t>
            </a:r>
            <a:r>
              <a:rPr lang="en-US" sz="3200" dirty="0" smtClean="0">
                <a:latin typeface="Bahnschrift SemiBold" pitchFamily="34" charset="0"/>
              </a:rPr>
              <a:t> de la </a:t>
            </a:r>
            <a:r>
              <a:rPr lang="en-US" sz="3200" dirty="0" err="1" smtClean="0">
                <a:latin typeface="Bahnschrift SemiBold" pitchFamily="34" charset="0"/>
              </a:rPr>
              <a:t>solución</a:t>
            </a:r>
            <a:r>
              <a:rPr lang="en-US" sz="3200" dirty="0" smtClean="0">
                <a:latin typeface="Bahnschrift SemiBold" pitchFamily="34" charset="0"/>
              </a:rPr>
              <a:t> con el </a:t>
            </a:r>
            <a:r>
              <a:rPr lang="en-US" sz="3200" dirty="0" err="1" smtClean="0">
                <a:latin typeface="Bahnschrift SemiBold" pitchFamily="34" charset="0"/>
              </a:rPr>
              <a:t>sistema</a:t>
            </a:r>
            <a:endParaRPr lang="en-US" sz="2200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715963"/>
          </a:xfrm>
        </p:spPr>
        <p:txBody>
          <a:bodyPr>
            <a:normAutofit/>
          </a:bodyPr>
          <a:lstStyle/>
          <a:p>
            <a:r>
              <a:rPr lang="es-AR" sz="3200" dirty="0" smtClean="0">
                <a:latin typeface="Bahnschrift SemiBold" pitchFamily="34" charset="0"/>
              </a:rPr>
              <a:t>Ejemplo: una institución educativa</a:t>
            </a:r>
            <a:endParaRPr lang="en-US" sz="2400" i="1" dirty="0">
              <a:latin typeface="Bahnschrift SemiBold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47800"/>
            <a:ext cx="41148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Sample Data (previous 6 months)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Contacted Leads: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Qualified Leads: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Converted Leads: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Available Features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Speed to Call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Speed-to-Contact,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Campus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Program of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Financial 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Gender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Previous Education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State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VA Benefits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Lead Vendor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A8E2CF4-88E2-A947-B879-2A94BF98D12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800600" y="14478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E87722"/>
              </a:buClr>
              <a:buFont typeface="Wingdings" pitchFamily="-65" charset="2"/>
              <a:buChar char="§"/>
              <a:defRPr sz="24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defRPr>
            </a:lvl1pPr>
            <a:lvl2pPr marL="688975" indent="-2317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5296CA"/>
              </a:buClr>
              <a:buFont typeface="Arial" pitchFamily="-65" charset="0"/>
              <a:buChar char="»"/>
              <a:defRPr sz="20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-65" charset="0"/>
              <a:buChar char="­"/>
              <a:defRPr sz="16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-65" charset="0"/>
              <a:buChar char="•"/>
              <a:defRPr sz="20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-65" charset="0"/>
              <a:buChar char="»"/>
              <a:defRPr sz="16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Calculated Features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Degree of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Distance to Campus 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zipcode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When the lead was added: hour, day, month, weekday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When the lead was first contacted: hour, day, month, weekday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External Features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Ethnicity </a:t>
            </a:r>
          </a:p>
        </p:txBody>
      </p:sp>
      <p:sp>
        <p:nvSpPr>
          <p:cNvPr id="3" name="Flowchart: Process 2"/>
          <p:cNvSpPr/>
          <p:nvPr/>
        </p:nvSpPr>
        <p:spPr>
          <a:xfrm>
            <a:off x="5181600" y="4114800"/>
            <a:ext cx="1295400" cy="457200"/>
          </a:xfrm>
          <a:prstGeom prst="flowChartProcess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95800" y="4876800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rgbClr val="FF0000"/>
                </a:solidFill>
                <a:latin typeface="Bahnschrift SemiBold" pitchFamily="34" charset="0"/>
              </a:rPr>
              <a:t>Datos comprados, o incluso inferidos a partir del nombre de la persona (funciona bastante bien)</a:t>
            </a:r>
            <a:endParaRPr lang="en-US" sz="2000" b="1" dirty="0">
              <a:solidFill>
                <a:srgbClr val="FF0000"/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Campus virtual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385187" y="1447800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Code Pro" pitchFamily="49" charset="0"/>
                <a:ea typeface="Source Code Pro" pitchFamily="49" charset="0"/>
              </a:rPr>
              <a:t>https://campus.exactas.uba.ar/</a:t>
            </a:r>
            <a:endParaRPr lang="en-US" dirty="0">
              <a:latin typeface="Source Code Pro" pitchFamily="49" charset="0"/>
              <a:ea typeface="Source Code Pro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2553381" cy="4386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718" y="3352801"/>
            <a:ext cx="2660882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1" y="3341543"/>
            <a:ext cx="2452689" cy="211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339" y="1921237"/>
            <a:ext cx="2600952" cy="41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625841" y="3772257"/>
            <a:ext cx="422159" cy="342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02241" y="3733800"/>
            <a:ext cx="422159" cy="342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588241" y="3733800"/>
            <a:ext cx="422159" cy="342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/>
          <p:cNvSpPr/>
          <p:nvPr/>
        </p:nvSpPr>
        <p:spPr>
          <a:xfrm>
            <a:off x="155575" y="3905071"/>
            <a:ext cx="1292225" cy="20972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/>
          <p:cNvSpPr/>
          <p:nvPr/>
        </p:nvSpPr>
        <p:spPr>
          <a:xfrm>
            <a:off x="3253169" y="3562528"/>
            <a:ext cx="785432" cy="20972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5169883" y="5245916"/>
            <a:ext cx="1345455" cy="20972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7219287" y="4582810"/>
            <a:ext cx="1086513" cy="20972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89221" y="5963960"/>
            <a:ext cx="65119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2400" dirty="0" smtClean="0">
                <a:latin typeface="Bahnschrift SemiBold" pitchFamily="34" charset="0"/>
              </a:rPr>
              <a:t>Ingreso con credenciales SIU Guaraní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7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6" grpId="0" animBg="1"/>
      <p:bldP spid="14" grpId="0" animBg="1"/>
      <p:bldP spid="15" grpId="0" animBg="1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uc_hi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" y="2542621"/>
            <a:ext cx="4269915" cy="301997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219200" y="2850398"/>
            <a:ext cx="0" cy="235922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08303" y="2542621"/>
            <a:ext cx="1120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dirty="0" smtClean="0">
                <a:solidFill>
                  <a:srgbClr val="6E6F71"/>
                </a:solidFill>
              </a:rPr>
              <a:t>Nivel de azar</a:t>
            </a:r>
            <a:endParaRPr lang="en-US" sz="1400" dirty="0">
              <a:solidFill>
                <a:srgbClr val="6E6F71"/>
              </a:solidFill>
            </a:endParaRPr>
          </a:p>
        </p:txBody>
      </p:sp>
      <p:pic>
        <p:nvPicPr>
          <p:cNvPr id="7" name="Picture 6" descr="RankingDistribution_swapped.eps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39" y="2542621"/>
            <a:ext cx="5411886" cy="30199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42454"/>
            <a:ext cx="8763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El modelo es capaz de estimar la probabilidad de que un lead se convierta. Eso permite asignar un score de calidad, y distribuir los leads entre vendedores de forma homogénea de acuerdo a su score. </a:t>
            </a:r>
          </a:p>
          <a:p>
            <a:endParaRPr lang="es-AR" b="1" dirty="0">
              <a:latin typeface="Bahnschrift SemiBold" pitchFamily="34" charset="0"/>
            </a:endParaRPr>
          </a:p>
          <a:p>
            <a:r>
              <a:rPr lang="es-AR" b="1" dirty="0" smtClean="0">
                <a:solidFill>
                  <a:srgbClr val="FF0000"/>
                </a:solidFill>
                <a:latin typeface="Bahnschrift SemiBold" pitchFamily="34" charset="0"/>
              </a:rPr>
              <a:t>Si los vendedores llaman a los leads en el orden dictado por este score en vez de hacerlo al azar, es posible estimar un (importante) incremento en el </a:t>
            </a:r>
            <a:r>
              <a:rPr lang="es-AR" b="1" dirty="0" err="1" smtClean="0">
                <a:solidFill>
                  <a:srgbClr val="FF0000"/>
                </a:solidFill>
                <a:latin typeface="Bahnschrift SemiBold" pitchFamily="34" charset="0"/>
              </a:rPr>
              <a:t>revenue</a:t>
            </a:r>
            <a:r>
              <a:rPr lang="es-AR" b="1" dirty="0" smtClean="0">
                <a:solidFill>
                  <a:srgbClr val="FF0000"/>
                </a:solidFill>
                <a:latin typeface="Bahnschrift SemiBold" pitchFamily="34" charset="0"/>
              </a:rPr>
              <a:t> de la empresa.</a:t>
            </a:r>
            <a:endParaRPr lang="en-US" i="1" dirty="0">
              <a:solidFill>
                <a:srgbClr val="FF0000"/>
              </a:solidFill>
              <a:latin typeface="Bahnschrift SemiBol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200" y="5904874"/>
            <a:ext cx="6202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 smtClean="0">
                <a:latin typeface="Bahnschrift SemiBold" pitchFamily="34" charset="0"/>
              </a:rPr>
              <a:t>Pero</a:t>
            </a:r>
            <a:r>
              <a:rPr lang="es-AR" sz="2800" b="1" dirty="0" smtClean="0">
                <a:latin typeface="Bahnschrift SemiBold" pitchFamily="34" charset="0"/>
              </a:rPr>
              <a:t>, ¿por qué funciona el modelo?</a:t>
            </a:r>
            <a:r>
              <a:rPr lang="es-AR" sz="2800" b="1" dirty="0" smtClean="0">
                <a:latin typeface="Bahnschrift SemiBold" pitchFamily="34" charset="0"/>
              </a:rPr>
              <a:t> </a:t>
            </a:r>
            <a:endParaRPr lang="es-AR" sz="2800" b="1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6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715963"/>
          </a:xfrm>
        </p:spPr>
        <p:txBody>
          <a:bodyPr>
            <a:normAutofit fontScale="90000"/>
          </a:bodyPr>
          <a:lstStyle/>
          <a:p>
            <a:r>
              <a:rPr lang="es-AR" sz="3200" dirty="0" smtClean="0">
                <a:latin typeface="Bahnschrift SemiBold" pitchFamily="34" charset="0"/>
              </a:rPr>
              <a:t>Remover datos y evaluar la precisión del modelo</a:t>
            </a:r>
            <a:endParaRPr lang="en-US" sz="2400" i="1" dirty="0">
              <a:latin typeface="Bahnschrift SemiBold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447800"/>
            <a:ext cx="41148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Sample Data (previous 6 months)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Contacted Leads: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Qualified Leads: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Converted Leads: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Available Features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Speed to Call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, Speed-to-Contact,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Campus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Program of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Financial Aid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Gender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Previous Education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State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VA Benefits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Lead Vendor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A8E2CF4-88E2-A947-B879-2A94BF98D12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 bwMode="auto">
          <a:xfrm>
            <a:off x="4800600" y="14478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indent="-225425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E87722"/>
              </a:buClr>
              <a:buFont typeface="Wingdings" pitchFamily="-65" charset="2"/>
              <a:buChar char="§"/>
              <a:defRPr sz="24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ＭＳ Ｐゴシック" pitchFamily="-107" charset="-128"/>
              </a:defRPr>
            </a:lvl1pPr>
            <a:lvl2pPr marL="688975" indent="-2317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5296CA"/>
              </a:buClr>
              <a:buFont typeface="Arial" pitchFamily="-65" charset="0"/>
              <a:buChar char="»"/>
              <a:defRPr sz="20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-65" charset="0"/>
              <a:buChar char="­"/>
              <a:defRPr sz="16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-65" charset="0"/>
              <a:buChar char="•"/>
              <a:defRPr sz="20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-65" charset="0"/>
              <a:buChar char="»"/>
              <a:defRPr sz="1600" kern="1200">
                <a:solidFill>
                  <a:srgbClr val="6E6F71"/>
                </a:solidFill>
                <a:latin typeface="Arial"/>
                <a:ea typeface="ＭＳ Ｐゴシック" pitchFamily="-107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Calculated Features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Degree of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Distance to Campus (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zipcode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When the lead was added: hour, day, month, weekday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When the lead was first contacted: hour, day, month, weekday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800" b="1" dirty="0" smtClean="0">
                <a:solidFill>
                  <a:schemeClr val="bg1">
                    <a:lumMod val="50000"/>
                  </a:schemeClr>
                </a:solidFill>
              </a:rPr>
              <a:t>External Features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Ethnicity 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295400" y="3276600"/>
            <a:ext cx="2286000" cy="1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43000" y="3577431"/>
            <a:ext cx="1143000" cy="1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281112" y="3878262"/>
            <a:ext cx="1538288" cy="1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266823" y="4876800"/>
            <a:ext cx="1400177" cy="76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262060" y="5181600"/>
            <a:ext cx="788196" cy="76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20402" y="5486400"/>
            <a:ext cx="96559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228722" y="5715000"/>
            <a:ext cx="1057278" cy="152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1905000"/>
            <a:ext cx="1524000" cy="76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486400" y="2286000"/>
            <a:ext cx="2362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86400" y="2667000"/>
            <a:ext cx="2819400" cy="228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48300" y="3200400"/>
            <a:ext cx="3009900" cy="228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281112" y="4267200"/>
            <a:ext cx="11572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262060" y="4572000"/>
            <a:ext cx="597696" cy="76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Flowchart: Process 36"/>
          <p:cNvSpPr/>
          <p:nvPr/>
        </p:nvSpPr>
        <p:spPr>
          <a:xfrm>
            <a:off x="5105400" y="4030662"/>
            <a:ext cx="1371600" cy="541338"/>
          </a:xfrm>
          <a:prstGeom prst="flowChartProcess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4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John Self on Twitter: &quot;For anyone else wondering, here's the original  version of that Family Guy skin colour chart. Why do people photoshop it?  This says it all.… https://t.co/zAMtTuoFNj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7185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6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534400" cy="715963"/>
          </a:xfrm>
        </p:spPr>
        <p:txBody>
          <a:bodyPr>
            <a:normAutofit fontScale="90000"/>
          </a:bodyPr>
          <a:lstStyle/>
          <a:p>
            <a:r>
              <a:rPr lang="es-AR" sz="3200" dirty="0" smtClean="0">
                <a:latin typeface="Bahnschrift SemiBold" pitchFamily="34" charset="0"/>
              </a:rPr>
              <a:t>Hacer ciencia de datos tiene implicaciones éticas</a:t>
            </a:r>
            <a:endParaRPr lang="en-US" sz="2400" i="1" dirty="0">
              <a:latin typeface="Bahnschrift Semi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838200"/>
            <a:ext cx="8382000" cy="683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¿Entendemos en qué se basan nuestras predicciones?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¿Es justo reforzar sesgos que aparecen en los datos? ¿Es ético? 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¿Actúan nuestros modelos como profecías auto-cumplidas?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¿Qué significa ÉXITO en el contexto en el cual desarrollamos el modelo?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¿Dieron los sujetos consentimiento para usar sus datos? ¿Respetamos su privacidad y su anonimato?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Si el modelo se equivoca o es injusto, ¿hay una instancia de supervisión humana?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¿Tienen las personas afectadas por el modelo una oportunidad de dialogar y discutir los resultados con un ser humano?</a:t>
            </a:r>
          </a:p>
          <a:p>
            <a:pPr marL="342900" indent="-342900">
              <a:buFont typeface="Arial" pitchFamily="34" charset="0"/>
              <a:buChar char="•"/>
            </a:pPr>
            <a:endParaRPr lang="es-AR" sz="2000" b="1" dirty="0">
              <a:latin typeface="Bahnschrift SemiBold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AR" sz="2000" b="1" dirty="0" smtClean="0">
                <a:latin typeface="Bahnschrift SemiBold" pitchFamily="34" charset="0"/>
              </a:rPr>
              <a:t>Y sobre todo…</a:t>
            </a:r>
            <a:endParaRPr lang="es-AR" sz="2000" b="1" dirty="0">
              <a:latin typeface="Bahnschrift SemiBold" pitchFamily="34" charset="0"/>
            </a:endParaRPr>
          </a:p>
          <a:p>
            <a:endParaRPr lang="es-AR" sz="2000" b="1" dirty="0">
              <a:latin typeface="Bahnschrift SemiBold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AR" sz="2000" b="1" dirty="0" smtClean="0">
              <a:latin typeface="Bahnschrift SemiBold" pitchFamily="34" charset="0"/>
            </a:endParaRPr>
          </a:p>
          <a:p>
            <a:endParaRPr lang="es-AR" b="1" dirty="0" smtClean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9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676400"/>
            <a:ext cx="8534400" cy="4114800"/>
          </a:xfrm>
        </p:spPr>
        <p:txBody>
          <a:bodyPr>
            <a:noAutofit/>
          </a:bodyPr>
          <a:lstStyle/>
          <a:p>
            <a:r>
              <a:rPr lang="es-AR" sz="7000" dirty="0" smtClean="0">
                <a:latin typeface="Bahnschrift SemiBold" pitchFamily="34" charset="0"/>
              </a:rPr>
              <a:t>¿Cui bono?</a:t>
            </a:r>
            <a:br>
              <a:rPr lang="es-AR" sz="7000" dirty="0" smtClean="0">
                <a:latin typeface="Bahnschrift SemiBold" pitchFamily="34" charset="0"/>
              </a:rPr>
            </a:br>
            <a:r>
              <a:rPr lang="es-AR" sz="7000" dirty="0">
                <a:latin typeface="Bahnschrift SemiBold" pitchFamily="34" charset="0"/>
              </a:rPr>
              <a:t/>
            </a:r>
            <a:br>
              <a:rPr lang="es-AR" sz="7000" dirty="0">
                <a:latin typeface="Bahnschrift SemiBold" pitchFamily="34" charset="0"/>
              </a:rPr>
            </a:br>
            <a:r>
              <a:rPr lang="es-AR" sz="4000" dirty="0" smtClean="0">
                <a:latin typeface="Bahnschrift SemiBold" pitchFamily="34" charset="0"/>
              </a:rPr>
              <a:t>¿quién se beneficia?</a:t>
            </a:r>
            <a:br>
              <a:rPr lang="es-AR" sz="4000" dirty="0" smtClean="0">
                <a:latin typeface="Bahnschrift SemiBold" pitchFamily="34" charset="0"/>
              </a:rPr>
            </a:br>
            <a:r>
              <a:rPr lang="es-AR" sz="4000" dirty="0">
                <a:latin typeface="Bahnschrift SemiBold" pitchFamily="34" charset="0"/>
              </a:rPr>
              <a:t/>
            </a:r>
            <a:br>
              <a:rPr lang="es-AR" sz="4000" dirty="0">
                <a:latin typeface="Bahnschrift SemiBold" pitchFamily="34" charset="0"/>
              </a:rPr>
            </a:br>
            <a:endParaRPr lang="en-US" sz="7000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18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462088"/>
            <a:ext cx="72675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7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86" y="0"/>
            <a:ext cx="918997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5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957388"/>
            <a:ext cx="86772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1" y="1034058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Detección de criminales mediante expresiones faciales </a:t>
            </a:r>
            <a:endParaRPr lang="es-AR" b="1" dirty="0" smtClean="0">
              <a:latin typeface="Bahnschrift SemiBol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5000" y="1034653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>
                <a:latin typeface="Bahnschrift SemiBold" pitchFamily="34" charset="0"/>
              </a:rPr>
              <a:t>Detección de sexo mediante expresiones faciales</a:t>
            </a:r>
            <a:endParaRPr lang="es-AR" b="1" dirty="0" smtClean="0">
              <a:latin typeface="Bahnschrift SemiBold" pitchFamily="34" charset="0"/>
            </a:endParaRPr>
          </a:p>
        </p:txBody>
      </p:sp>
      <p:pic>
        <p:nvPicPr>
          <p:cNvPr id="39940" name="Picture 4" descr="Download Worried Face Emoji | Emoji Is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414713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1295400"/>
            <a:ext cx="8534400" cy="5334000"/>
          </a:xfrm>
        </p:spPr>
        <p:txBody>
          <a:bodyPr>
            <a:normAutofit fontScale="90000"/>
          </a:bodyPr>
          <a:lstStyle/>
          <a:p>
            <a:r>
              <a:rPr lang="es-AR" sz="4000" dirty="0" smtClean="0">
                <a:latin typeface="Bahnschrift SemiBold" pitchFamily="34" charset="0"/>
              </a:rPr>
              <a:t>Próxima clase: </a:t>
            </a:r>
            <a:br>
              <a:rPr lang="es-AR" sz="4000" dirty="0" smtClean="0">
                <a:latin typeface="Bahnschrift SemiBold" pitchFamily="34" charset="0"/>
              </a:rPr>
            </a:br>
            <a:r>
              <a:rPr lang="es-AR" sz="3200" dirty="0">
                <a:latin typeface="Bahnschrift SemiBold" pitchFamily="34" charset="0"/>
              </a:rPr>
              <a:t/>
            </a:r>
            <a:br>
              <a:rPr lang="es-AR" sz="3200" dirty="0">
                <a:latin typeface="Bahnschrift SemiBold" pitchFamily="34" charset="0"/>
              </a:rPr>
            </a:br>
            <a:r>
              <a:rPr lang="es-AR" sz="3200" dirty="0" smtClean="0">
                <a:latin typeface="Bahnschrift SemiBold" pitchFamily="34" charset="0"/>
              </a:rPr>
              <a:t>Introducción a distintos tipos de datos en </a:t>
            </a:r>
            <a:r>
              <a:rPr lang="es-AR" sz="3200" dirty="0" err="1" smtClean="0">
                <a:latin typeface="Bahnschrift SemiBold" pitchFamily="34" charset="0"/>
              </a:rPr>
              <a:t>Python</a:t>
            </a:r>
            <a:r>
              <a:rPr lang="es-AR" sz="3200" dirty="0" smtClean="0">
                <a:latin typeface="Bahnschrift SemiBold" pitchFamily="34" charset="0"/>
              </a:rPr>
              <a:t>, principalmente </a:t>
            </a:r>
            <a:r>
              <a:rPr lang="es-AR" sz="3200" dirty="0" err="1" smtClean="0">
                <a:latin typeface="Bahnschrift SemiBold" pitchFamily="34" charset="0"/>
              </a:rPr>
              <a:t>arrays</a:t>
            </a:r>
            <a:r>
              <a:rPr lang="es-AR" sz="3200" dirty="0" smtClean="0">
                <a:latin typeface="Bahnschrift SemiBold" pitchFamily="34" charset="0"/>
              </a:rPr>
              <a:t> (</a:t>
            </a:r>
            <a:r>
              <a:rPr lang="es-AR" sz="3200" dirty="0" err="1" smtClean="0">
                <a:latin typeface="Bahnschrift SemiBold" pitchFamily="34" charset="0"/>
              </a:rPr>
              <a:t>numpy</a:t>
            </a:r>
            <a:r>
              <a:rPr lang="es-AR" sz="3200" dirty="0" smtClean="0">
                <a:latin typeface="Bahnschrift SemiBold" pitchFamily="34" charset="0"/>
              </a:rPr>
              <a:t>) y </a:t>
            </a:r>
            <a:r>
              <a:rPr lang="es-AR" sz="3200" dirty="0" err="1" smtClean="0">
                <a:latin typeface="Bahnschrift SemiBold" pitchFamily="34" charset="0"/>
              </a:rPr>
              <a:t>dataframes</a:t>
            </a:r>
            <a:r>
              <a:rPr lang="es-AR" sz="3200" dirty="0" smtClean="0">
                <a:latin typeface="Bahnschrift SemiBold" pitchFamily="34" charset="0"/>
              </a:rPr>
              <a:t> (pandas)</a:t>
            </a:r>
            <a:br>
              <a:rPr lang="es-AR" sz="3200" dirty="0" smtClean="0">
                <a:latin typeface="Bahnschrift SemiBold" pitchFamily="34" charset="0"/>
              </a:rPr>
            </a:br>
            <a:r>
              <a:rPr lang="es-AR" sz="3200" dirty="0">
                <a:latin typeface="Bahnschrift SemiBold" pitchFamily="34" charset="0"/>
              </a:rPr>
              <a:t/>
            </a:r>
            <a:br>
              <a:rPr lang="es-AR" sz="3200" dirty="0">
                <a:latin typeface="Bahnschrift SemiBold" pitchFamily="34" charset="0"/>
              </a:rPr>
            </a:br>
            <a:r>
              <a:rPr lang="es-AR" sz="3200" dirty="0" smtClean="0">
                <a:latin typeface="Bahnschrift SemiBold" pitchFamily="34" charset="0"/>
              </a:rPr>
              <a:t>Presentación del </a:t>
            </a:r>
            <a:r>
              <a:rPr lang="es-AR" sz="3200" dirty="0" err="1" smtClean="0">
                <a:latin typeface="Bahnschrift SemiBold" pitchFamily="34" charset="0"/>
              </a:rPr>
              <a:t>dataset</a:t>
            </a:r>
            <a:r>
              <a:rPr lang="es-AR" sz="3200" dirty="0" smtClean="0">
                <a:latin typeface="Bahnschrift SemiBold" pitchFamily="34" charset="0"/>
              </a:rPr>
              <a:t> en el que basamos ejemplos y los primeros ejercicios (actitudes respecto a vacunación contra COVID-19)</a:t>
            </a:r>
            <a:br>
              <a:rPr lang="es-AR" sz="3200" dirty="0" smtClean="0">
                <a:latin typeface="Bahnschrift SemiBold" pitchFamily="34" charset="0"/>
              </a:rPr>
            </a:br>
            <a:r>
              <a:rPr lang="es-AR" sz="3200" dirty="0">
                <a:latin typeface="Bahnschrift SemiBold" pitchFamily="34" charset="0"/>
              </a:rPr>
              <a:t/>
            </a:r>
            <a:br>
              <a:rPr lang="es-AR" sz="3200" dirty="0">
                <a:latin typeface="Bahnschrift SemiBold" pitchFamily="34" charset="0"/>
              </a:rPr>
            </a:br>
            <a:r>
              <a:rPr lang="es-AR" sz="3200" dirty="0" smtClean="0">
                <a:latin typeface="Bahnschrift SemiBold" pitchFamily="34" charset="0"/>
              </a:rPr>
              <a:t/>
            </a:r>
            <a:br>
              <a:rPr lang="es-AR" sz="3200" dirty="0" smtClean="0">
                <a:latin typeface="Bahnschrift SemiBold" pitchFamily="34" charset="0"/>
              </a:rPr>
            </a:br>
            <a:r>
              <a:rPr lang="es-AR" sz="3200" dirty="0">
                <a:latin typeface="Bahnschrift SemiBold" pitchFamily="34" charset="0"/>
              </a:rPr>
              <a:t/>
            </a:r>
            <a:br>
              <a:rPr lang="es-AR" sz="3200" dirty="0">
                <a:latin typeface="Bahnschrift SemiBold" pitchFamily="34" charset="0"/>
              </a:rPr>
            </a:br>
            <a:endParaRPr lang="en-US" sz="2400" i="1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Formato de la materia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9430" y="1520309"/>
            <a:ext cx="813637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latin typeface="Bahnschrift SemiBold" pitchFamily="34" charset="0"/>
              </a:rPr>
              <a:t>Clases</a:t>
            </a:r>
            <a:r>
              <a:rPr lang="en-US" sz="2400" dirty="0" smtClean="0">
                <a:latin typeface="Bahnschrift SemiBold" pitchFamily="34" charset="0"/>
              </a:rPr>
              <a:t> </a:t>
            </a:r>
            <a:r>
              <a:rPr lang="en-US" sz="2400" dirty="0" err="1" smtClean="0">
                <a:latin typeface="Bahnschrift SemiBold" pitchFamily="34" charset="0"/>
              </a:rPr>
              <a:t>sincr</a:t>
            </a:r>
            <a:r>
              <a:rPr lang="es-AR" sz="2400" dirty="0" err="1" smtClean="0">
                <a:latin typeface="Bahnschrift SemiBold" pitchFamily="34" charset="0"/>
              </a:rPr>
              <a:t>ónicas</a:t>
            </a:r>
            <a:r>
              <a:rPr lang="es-AR" sz="2400" dirty="0" smtClean="0">
                <a:latin typeface="Bahnschrift SemiBold" pitchFamily="34" charset="0"/>
              </a:rPr>
              <a:t> teórico-prácticas de 3 horas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Mail unos días antes de cada clase para avisar temas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Todas las clases grabadas y subidas al canal de YouTube del DF y al campus virtual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Todos los apuntes (por ejemplo, este) y notebooks de </a:t>
            </a:r>
            <a:r>
              <a:rPr lang="es-AR" sz="2400" dirty="0" err="1" smtClean="0">
                <a:latin typeface="Bahnschrift SemiBold" pitchFamily="34" charset="0"/>
              </a:rPr>
              <a:t>Python</a:t>
            </a:r>
            <a:r>
              <a:rPr lang="es-AR" sz="2400" dirty="0" smtClean="0">
                <a:latin typeface="Bahnschrift SemiBold" pitchFamily="34" charset="0"/>
              </a:rPr>
              <a:t> subidos al campus virtual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¿Para quién es la materia?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9430" y="1520309"/>
            <a:ext cx="813637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Materia obligatoria para la nueva Lic. en Cs. de Datos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Materia optativa para las demás carreras de Exactas (espero 5 puntos)</a:t>
            </a: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Materia optativa de doctorado (en trámite)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Criterio de aprobación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9430" y="1520309"/>
            <a:ext cx="813637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No es necesario asistir de forma presencial (se puede cursar de forma asincrónica)</a:t>
            </a: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>
                <a:latin typeface="Bahnschrift SemiBold" pitchFamily="34" charset="0"/>
              </a:rPr>
              <a:t>S</a:t>
            </a:r>
            <a:r>
              <a:rPr lang="es-AR" sz="2400" dirty="0" smtClean="0">
                <a:latin typeface="Bahnschrift SemiBold" pitchFamily="34" charset="0"/>
              </a:rPr>
              <a:t>í es necesario entregar las cuatro ejercitaciones individuales antes del </a:t>
            </a:r>
            <a:r>
              <a:rPr lang="es-AR" sz="2400" dirty="0" err="1" smtClean="0">
                <a:latin typeface="Bahnschrift SemiBold" pitchFamily="34" charset="0"/>
              </a:rPr>
              <a:t>deadline</a:t>
            </a:r>
            <a:r>
              <a:rPr lang="es-AR" sz="2400" dirty="0" smtClean="0">
                <a:latin typeface="Bahnschrift SemiBold" pitchFamily="34" charset="0"/>
              </a:rPr>
              <a:t> (aprox. 10 días)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3886200"/>
            <a:ext cx="6702425" cy="1419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5410200"/>
            <a:ext cx="7429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Trabajo final en grupos de 3 alumnos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Nota final: 30% ejercicios, 70% trabajo final</a:t>
            </a:r>
            <a:endParaRPr lang="es-AR" sz="2400" dirty="0"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Consejos para la materia</a:t>
            </a: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sp>
        <p:nvSpPr>
          <p:cNvPr id="5" name="AutoShape 4" descr="70+ &quot;Cicchini&quot; profiles | Linked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9430" y="1520309"/>
            <a:ext cx="813637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Intenten formar grupos de estudio para ayudarse mutuamente (igual van a tener que armarlos para el TP final)</a:t>
            </a: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Entregar la ejercitación es obligatorio: entreguen siempre algo, aunque no les guste.</a:t>
            </a: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s-AR" sz="2400" dirty="0" smtClean="0">
                <a:latin typeface="Bahnschrift SemiBold" pitchFamily="34" charset="0"/>
              </a:rPr>
              <a:t>Usen el foro en el campus virtual para hacernos preguntas:</a:t>
            </a: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>
              <a:latin typeface="Bahnschrift SemiBold" pitchFamily="34" charset="0"/>
            </a:endParaRPr>
          </a:p>
          <a:p>
            <a:pPr marL="342900" indent="-342900" algn="ctr">
              <a:buFont typeface="Arial" charset="0"/>
              <a:buChar char="•"/>
            </a:pPr>
            <a:endParaRPr lang="es-AR" sz="2400" dirty="0" smtClean="0">
              <a:latin typeface="Bahnschrift SemiBold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82" y="4785766"/>
            <a:ext cx="537031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0" y="5029200"/>
            <a:ext cx="5029200" cy="6709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0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sz="2000" dirty="0" smtClean="0">
              <a:latin typeface="Bahnschrift SemiBold" pitchFamily="34" charset="0"/>
            </a:endParaRPr>
          </a:p>
          <a:p>
            <a:pPr algn="ctr"/>
            <a:r>
              <a:rPr lang="es-AR" sz="4400" dirty="0" smtClean="0">
                <a:latin typeface="Bahnschrift SemiBold" pitchFamily="34" charset="0"/>
              </a:rPr>
              <a:t>Notebooks de </a:t>
            </a:r>
            <a:r>
              <a:rPr lang="es-AR" sz="4400" dirty="0" err="1" smtClean="0">
                <a:latin typeface="Bahnschrift SemiBold" pitchFamily="34" charset="0"/>
              </a:rPr>
              <a:t>Python</a:t>
            </a:r>
            <a:endParaRPr lang="es-AR" sz="4400" dirty="0" smtClean="0">
              <a:latin typeface="Bahnschrift SemiBold" pitchFamily="34" charset="0"/>
            </a:endParaRPr>
          </a:p>
          <a:p>
            <a:endParaRPr lang="es-AR" sz="4400" dirty="0">
              <a:latin typeface="Bahnschrift SemiBold" pitchFamily="34" charset="0"/>
            </a:endParaRPr>
          </a:p>
          <a:p>
            <a:endParaRPr lang="es-AR" sz="2400" dirty="0" smtClean="0">
              <a:latin typeface="Bahnschrift SemiBold" pitchFamily="34" charset="0"/>
            </a:endParaRPr>
          </a:p>
          <a:p>
            <a:endParaRPr lang="en-US" dirty="0"/>
          </a:p>
        </p:txBody>
      </p:sp>
      <p:pic>
        <p:nvPicPr>
          <p:cNvPr id="6146" name="Picture 2" descr="What is Google Colab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81" y="4357254"/>
            <a:ext cx="3810000" cy="168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oyecto Jupyter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93184"/>
            <a:ext cx="2057400" cy="238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09455" y="17622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 smtClean="0">
                <a:latin typeface="Bahnschrift SemiBold" pitchFamily="34" charset="0"/>
              </a:rPr>
              <a:t>Jupyter</a:t>
            </a:r>
            <a:r>
              <a:rPr lang="es-AR" dirty="0" smtClean="0">
                <a:latin typeface="Bahnschrift SemiBold" pitchFamily="34" charset="0"/>
              </a:rPr>
              <a:t> notebooks: combinación de código, texto e imágenes que se pueden correr desde un navegador</a:t>
            </a:r>
            <a:endParaRPr lang="es-AR" dirty="0" smtClean="0">
              <a:latin typeface="Bahnschrift SemiBol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1460" y="2895600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Code Pro" pitchFamily="49" charset="0"/>
                <a:ea typeface="Source Code Pro" pitchFamily="49" charset="0"/>
              </a:rPr>
              <a:t>www.jupyter.org</a:t>
            </a:r>
            <a:endParaRPr lang="en-US" dirty="0">
              <a:latin typeface="Source Code Pro" pitchFamily="49" charset="0"/>
              <a:ea typeface="Source Code Pro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5364" y="45991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>
                <a:latin typeface="Bahnschrift SemiBold" pitchFamily="34" charset="0"/>
              </a:rPr>
              <a:t>Notebooks de Google </a:t>
            </a:r>
            <a:r>
              <a:rPr lang="es-AR" dirty="0" err="1" smtClean="0">
                <a:latin typeface="Bahnschrift SemiBold" pitchFamily="34" charset="0"/>
              </a:rPr>
              <a:t>Colab</a:t>
            </a:r>
            <a:r>
              <a:rPr lang="es-AR" dirty="0" smtClean="0">
                <a:latin typeface="Bahnschrift SemiBold" pitchFamily="34" charset="0"/>
              </a:rPr>
              <a:t>: combinación de código, texto e imágenes que se pueden correr desde un navegador </a:t>
            </a:r>
            <a:r>
              <a:rPr lang="es-AR" b="1" u="sng" dirty="0" smtClean="0">
                <a:latin typeface="Bahnschrift SemiBold" pitchFamily="34" charset="0"/>
              </a:rPr>
              <a:t>en la nube de Google</a:t>
            </a:r>
            <a:endParaRPr lang="es-AR" b="1" u="sng" dirty="0" smtClean="0">
              <a:latin typeface="Bahnschrift SemiBol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0" y="6041314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Code Pro" pitchFamily="49" charset="0"/>
                <a:ea typeface="Source Code Pro" pitchFamily="49" charset="0"/>
              </a:rPr>
              <a:t>https://colab.research.google.com/</a:t>
            </a:r>
            <a:endParaRPr lang="en-US" dirty="0">
              <a:latin typeface="Source Code Pro" pitchFamily="49" charset="0"/>
              <a:ea typeface="Source Code Pro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 rot="2342965">
            <a:off x="2069104" y="3807719"/>
            <a:ext cx="762000" cy="1099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2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2677</Words>
  <Application>Microsoft Office PowerPoint</Application>
  <PresentationFormat>On-screen Show (4:3)</PresentationFormat>
  <Paragraphs>538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Algunas preguntas teóricas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Exploración de datos y desarrollo de modelos</vt:lpstr>
      <vt:lpstr>PowerPoint Presentation</vt:lpstr>
      <vt:lpstr>Ejemplo: una institución educativa</vt:lpstr>
      <vt:lpstr>PowerPoint Presentation</vt:lpstr>
      <vt:lpstr>Remover datos y evaluar la precisión del modelo</vt:lpstr>
      <vt:lpstr>PowerPoint Presentation</vt:lpstr>
      <vt:lpstr>Hacer ciencia de datos tiene implicaciones éticas</vt:lpstr>
      <vt:lpstr>¿Cui bono?  ¿quién se beneficia?  </vt:lpstr>
      <vt:lpstr>PowerPoint Presentation</vt:lpstr>
      <vt:lpstr>PowerPoint Presentation</vt:lpstr>
      <vt:lpstr>PowerPoint Presentation</vt:lpstr>
      <vt:lpstr>Próxima clase:   Introducción a distintos tipos de datos en Python, principalmente arrays (numpy) y dataframes (pandas)  Presentación del dataset en el que basamos ejemplos y los primeros ejercicios (actitudes respecto a vacunación contra COVID-19)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34</cp:revision>
  <dcterms:created xsi:type="dcterms:W3CDTF">2021-03-20T13:12:36Z</dcterms:created>
  <dcterms:modified xsi:type="dcterms:W3CDTF">2021-03-20T17:45:22Z</dcterms:modified>
</cp:coreProperties>
</file>